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5" r:id="rId2"/>
    <p:sldId id="256" r:id="rId3"/>
    <p:sldId id="266" r:id="rId4"/>
    <p:sldId id="267" r:id="rId5"/>
    <p:sldId id="268" r:id="rId6"/>
  </p:sldIdLst>
  <p:sldSz cx="9144000" cy="6858000" type="screen4x3"/>
  <p:notesSz cx="6858000" cy="9144000"/>
  <p:defaultTextStyle>
    <a:defPPr>
      <a:defRPr lang="ja-JP"/>
    </a:defPPr>
    <a:lvl1pPr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1pPr>
    <a:lvl2pPr marL="4572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2pPr>
    <a:lvl3pPr marL="9144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3pPr>
    <a:lvl4pPr marL="13716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4pPr>
    <a:lvl5pPr marL="18288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FF"/>
    <a:srgbClr val="FF9999"/>
    <a:srgbClr val="FF00FF"/>
    <a:srgbClr val="FFCCFF"/>
    <a:srgbClr val="FF0000"/>
    <a:srgbClr val="FFF3FF"/>
    <a:srgbClr val="FFFFFF"/>
    <a:srgbClr val="FFE7FF"/>
    <a:srgbClr val="000000"/>
    <a:srgbClr val="5F5F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2" autoAdjust="0"/>
    <p:restoredTop sz="90929"/>
  </p:normalViewPr>
  <p:slideViewPr>
    <p:cSldViewPr snapToGrid="0" showGuides="1">
      <p:cViewPr varScale="1">
        <p:scale>
          <a:sx n="62" d="100"/>
          <a:sy n="62" d="100"/>
        </p:scale>
        <p:origin x="6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ja-JP"/>
          </a:p>
        </p:txBody>
      </p:sp>
      <p:sp>
        <p:nvSpPr>
          <p:cNvPr id="6147"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ja-JP"/>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ja-JP"/>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12B6FEC8-AE63-4F68-ABFE-80A8767483B4}" type="slidenum">
              <a:rPr lang="en-US" altLang="ja-JP"/>
              <a:pPr/>
              <a:t>‹#›</a:t>
            </a:fld>
            <a:endParaRPr lang="en-US" altLang="ja-JP"/>
          </a:p>
        </p:txBody>
      </p:sp>
    </p:spTree>
    <p:extLst>
      <p:ext uri="{BB962C8B-B14F-4D97-AF65-F5344CB8AC3E}">
        <p14:creationId xmlns:p14="http://schemas.microsoft.com/office/powerpoint/2010/main" val="129291294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1pPr>
    <a:lvl2pPr marL="457200" algn="l" rtl="0" fontAlgn="base">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2pPr>
    <a:lvl3pPr marL="914400" algn="l" rtl="0" fontAlgn="base">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3pPr>
    <a:lvl4pPr marL="1371600" algn="l" rtl="0" fontAlgn="base">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4pPr>
    <a:lvl5pPr marL="1828800" algn="l" rtl="0" fontAlgn="base">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895600"/>
            <a:ext cx="7772400" cy="1143000"/>
          </a:xfrm>
          <a:effectLst>
            <a:outerShdw dist="35921" dir="2700000" algn="ctr" rotWithShape="0">
              <a:srgbClr val="5F5F5F"/>
            </a:outerShdw>
          </a:effectLst>
        </p:spPr>
        <p:txBody>
          <a:bodyPr/>
          <a:lstStyle>
            <a:lvl1pPr>
              <a:defRPr>
                <a:solidFill>
                  <a:schemeClr val="bg1"/>
                </a:solidFill>
              </a:defRPr>
            </a:lvl1pPr>
          </a:lstStyle>
          <a:p>
            <a:pPr lvl="0"/>
            <a:r>
              <a:rPr lang="ja-JP" altLang="en-US" noProof="0" smtClean="0"/>
              <a:t>マスター タイトルの書式設定</a:t>
            </a:r>
          </a:p>
        </p:txBody>
      </p:sp>
      <p:sp>
        <p:nvSpPr>
          <p:cNvPr id="3075" name="Rectangle 3"/>
          <p:cNvSpPr>
            <a:spLocks noGrp="1" noChangeArrowheads="1"/>
          </p:cNvSpPr>
          <p:nvPr>
            <p:ph type="subTitle" idx="1"/>
          </p:nvPr>
        </p:nvSpPr>
        <p:spPr>
          <a:xfrm>
            <a:off x="685800" y="4495800"/>
            <a:ext cx="6400800" cy="1752600"/>
          </a:xfrm>
          <a:effectLst>
            <a:outerShdw dist="35921" dir="2700000" algn="ctr" rotWithShape="0">
              <a:srgbClr val="5F5F5F"/>
            </a:outerShdw>
          </a:effectLst>
        </p:spPr>
        <p:txBody>
          <a:bodyPr/>
          <a:lstStyle>
            <a:lvl1pPr marL="0" indent="0">
              <a:buFont typeface="Wingdings" panose="05000000000000000000" pitchFamily="2" charset="2"/>
              <a:buNone/>
              <a:defRPr>
                <a:solidFill>
                  <a:schemeClr val="bg1"/>
                </a:solidFill>
              </a:defRPr>
            </a:lvl1pPr>
          </a:lstStyle>
          <a:p>
            <a:pPr lvl="0"/>
            <a:r>
              <a:rPr lang="ja-JP" altLang="en-US" noProof="0" smtClean="0"/>
              <a:t>マスター サブタイトルの書式設定</a:t>
            </a:r>
          </a:p>
        </p:txBody>
      </p:sp>
      <p:sp>
        <p:nvSpPr>
          <p:cNvPr id="3076" name="Rectangle 4"/>
          <p:cNvSpPr>
            <a:spLocks noGrp="1" noChangeArrowheads="1"/>
          </p:cNvSpPr>
          <p:nvPr>
            <p:ph type="dt" sz="half" idx="2"/>
          </p:nvPr>
        </p:nvSpPr>
        <p:spPr/>
        <p:txBody>
          <a:bodyPr/>
          <a:lstStyle>
            <a:lvl1pPr>
              <a:defRPr/>
            </a:lvl1pPr>
          </a:lstStyle>
          <a:p>
            <a:endParaRPr lang="en-US" altLang="ja-JP"/>
          </a:p>
        </p:txBody>
      </p:sp>
      <p:sp>
        <p:nvSpPr>
          <p:cNvPr id="3077" name="Rectangle 5"/>
          <p:cNvSpPr>
            <a:spLocks noGrp="1" noChangeArrowheads="1"/>
          </p:cNvSpPr>
          <p:nvPr>
            <p:ph type="ftr" sz="quarter" idx="3"/>
          </p:nvPr>
        </p:nvSpPr>
        <p:spPr/>
        <p:txBody>
          <a:bodyPr/>
          <a:lstStyle>
            <a:lvl1pPr>
              <a:defRPr/>
            </a:lvl1pPr>
          </a:lstStyle>
          <a:p>
            <a:endParaRPr lang="en-US" altLang="ja-JP"/>
          </a:p>
        </p:txBody>
      </p:sp>
      <p:sp>
        <p:nvSpPr>
          <p:cNvPr id="3078" name="Rectangle 6"/>
          <p:cNvSpPr>
            <a:spLocks noGrp="1" noChangeArrowheads="1"/>
          </p:cNvSpPr>
          <p:nvPr>
            <p:ph type="sldNum" sz="quarter" idx="4"/>
          </p:nvPr>
        </p:nvSpPr>
        <p:spPr/>
        <p:txBody>
          <a:bodyPr/>
          <a:lstStyle>
            <a:lvl1pPr>
              <a:defRPr/>
            </a:lvl1pPr>
          </a:lstStyle>
          <a:p>
            <a:fld id="{8BDB0BB9-EAB0-4C99-8EC8-CC6AC7610D64}" type="slidenum">
              <a:rPr lang="en-US" altLang="ja-JP"/>
              <a:pPr/>
              <a:t>‹#›</a:t>
            </a:fld>
            <a:endParaRPr lang="en-US" altLang="ja-JP"/>
          </a:p>
        </p:txBody>
      </p:sp>
      <p:pic>
        <p:nvPicPr>
          <p:cNvPr id="3088" name="Picture 1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153400" y="1600200"/>
            <a:ext cx="290513"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90" name="Picture 18"/>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00" y="838200"/>
            <a:ext cx="609600" cy="557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92" name="Picture 20"/>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400800" y="1371600"/>
            <a:ext cx="11684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103" name="Group 31"/>
          <p:cNvGrpSpPr>
            <a:grpSpLocks/>
          </p:cNvGrpSpPr>
          <p:nvPr/>
        </p:nvGrpSpPr>
        <p:grpSpPr bwMode="auto">
          <a:xfrm>
            <a:off x="8077200" y="457200"/>
            <a:ext cx="381000" cy="381000"/>
            <a:chOff x="2688" y="816"/>
            <a:chExt cx="624" cy="624"/>
          </a:xfrm>
        </p:grpSpPr>
        <p:sp>
          <p:nvSpPr>
            <p:cNvPr id="3093" name="Oval 21"/>
            <p:cNvSpPr>
              <a:spLocks noChangeArrowheads="1"/>
            </p:cNvSpPr>
            <p:nvPr userDrawn="1"/>
          </p:nvSpPr>
          <p:spPr bwMode="auto">
            <a:xfrm>
              <a:off x="2688" y="1080"/>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96" name="Oval 24"/>
            <p:cNvSpPr>
              <a:spLocks noChangeArrowheads="1"/>
            </p:cNvSpPr>
            <p:nvPr userDrawn="1"/>
          </p:nvSpPr>
          <p:spPr bwMode="auto">
            <a:xfrm>
              <a:off x="3216" y="1080"/>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97" name="Oval 25"/>
            <p:cNvSpPr>
              <a:spLocks noChangeArrowheads="1"/>
            </p:cNvSpPr>
            <p:nvPr userDrawn="1"/>
          </p:nvSpPr>
          <p:spPr bwMode="auto">
            <a:xfrm>
              <a:off x="2952" y="816"/>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98" name="Oval 26"/>
            <p:cNvSpPr>
              <a:spLocks noChangeArrowheads="1"/>
            </p:cNvSpPr>
            <p:nvPr userDrawn="1"/>
          </p:nvSpPr>
          <p:spPr bwMode="auto">
            <a:xfrm>
              <a:off x="2952" y="1344"/>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99" name="Oval 27"/>
            <p:cNvSpPr>
              <a:spLocks noChangeArrowheads="1"/>
            </p:cNvSpPr>
            <p:nvPr userDrawn="1"/>
          </p:nvSpPr>
          <p:spPr bwMode="auto">
            <a:xfrm>
              <a:off x="3144" y="896"/>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00" name="Oval 28"/>
            <p:cNvSpPr>
              <a:spLocks noChangeArrowheads="1"/>
            </p:cNvSpPr>
            <p:nvPr userDrawn="1"/>
          </p:nvSpPr>
          <p:spPr bwMode="auto">
            <a:xfrm>
              <a:off x="2760" y="896"/>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01" name="Oval 29"/>
            <p:cNvSpPr>
              <a:spLocks noChangeArrowheads="1"/>
            </p:cNvSpPr>
            <p:nvPr userDrawn="1"/>
          </p:nvSpPr>
          <p:spPr bwMode="auto">
            <a:xfrm>
              <a:off x="3144" y="1248"/>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02" name="Oval 30"/>
            <p:cNvSpPr>
              <a:spLocks noChangeArrowheads="1"/>
            </p:cNvSpPr>
            <p:nvPr userDrawn="1"/>
          </p:nvSpPr>
          <p:spPr bwMode="auto">
            <a:xfrm>
              <a:off x="2760" y="1248"/>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3104" name="Group 32"/>
          <p:cNvGrpSpPr>
            <a:grpSpLocks/>
          </p:cNvGrpSpPr>
          <p:nvPr/>
        </p:nvGrpSpPr>
        <p:grpSpPr bwMode="auto">
          <a:xfrm>
            <a:off x="7315200" y="2133600"/>
            <a:ext cx="685800" cy="685800"/>
            <a:chOff x="2688" y="816"/>
            <a:chExt cx="624" cy="624"/>
          </a:xfrm>
        </p:grpSpPr>
        <p:sp>
          <p:nvSpPr>
            <p:cNvPr id="3105" name="Oval 33"/>
            <p:cNvSpPr>
              <a:spLocks noChangeArrowheads="1"/>
            </p:cNvSpPr>
            <p:nvPr userDrawn="1"/>
          </p:nvSpPr>
          <p:spPr bwMode="auto">
            <a:xfrm>
              <a:off x="2688" y="1080"/>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06" name="Oval 34"/>
            <p:cNvSpPr>
              <a:spLocks noChangeArrowheads="1"/>
            </p:cNvSpPr>
            <p:nvPr userDrawn="1"/>
          </p:nvSpPr>
          <p:spPr bwMode="auto">
            <a:xfrm>
              <a:off x="3216" y="1080"/>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07" name="Oval 35"/>
            <p:cNvSpPr>
              <a:spLocks noChangeArrowheads="1"/>
            </p:cNvSpPr>
            <p:nvPr userDrawn="1"/>
          </p:nvSpPr>
          <p:spPr bwMode="auto">
            <a:xfrm>
              <a:off x="2952" y="816"/>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08" name="Oval 36"/>
            <p:cNvSpPr>
              <a:spLocks noChangeArrowheads="1"/>
            </p:cNvSpPr>
            <p:nvPr userDrawn="1"/>
          </p:nvSpPr>
          <p:spPr bwMode="auto">
            <a:xfrm>
              <a:off x="2952" y="1344"/>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09" name="Oval 37"/>
            <p:cNvSpPr>
              <a:spLocks noChangeArrowheads="1"/>
            </p:cNvSpPr>
            <p:nvPr userDrawn="1"/>
          </p:nvSpPr>
          <p:spPr bwMode="auto">
            <a:xfrm>
              <a:off x="3144" y="896"/>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10" name="Oval 38"/>
            <p:cNvSpPr>
              <a:spLocks noChangeArrowheads="1"/>
            </p:cNvSpPr>
            <p:nvPr userDrawn="1"/>
          </p:nvSpPr>
          <p:spPr bwMode="auto">
            <a:xfrm>
              <a:off x="2760" y="896"/>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11" name="Oval 39"/>
            <p:cNvSpPr>
              <a:spLocks noChangeArrowheads="1"/>
            </p:cNvSpPr>
            <p:nvPr userDrawn="1"/>
          </p:nvSpPr>
          <p:spPr bwMode="auto">
            <a:xfrm>
              <a:off x="3144" y="1248"/>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12" name="Oval 40"/>
            <p:cNvSpPr>
              <a:spLocks noChangeArrowheads="1"/>
            </p:cNvSpPr>
            <p:nvPr userDrawn="1"/>
          </p:nvSpPr>
          <p:spPr bwMode="auto">
            <a:xfrm>
              <a:off x="2760" y="1248"/>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3114" name="AutoShape 42"/>
          <p:cNvSpPr>
            <a:spLocks noChangeArrowheads="1"/>
          </p:cNvSpPr>
          <p:nvPr/>
        </p:nvSpPr>
        <p:spPr bwMode="auto">
          <a:xfrm>
            <a:off x="7010400" y="381000"/>
            <a:ext cx="554038" cy="838200"/>
          </a:xfrm>
          <a:prstGeom prst="star4">
            <a:avLst>
              <a:gd name="adj" fmla="val 13542"/>
            </a:avLst>
          </a:prstGeom>
          <a:gradFill rotWithShape="0">
            <a:gsLst>
              <a:gs pos="0">
                <a:srgbClr val="FFCCFF"/>
              </a:gs>
              <a:gs pos="100000">
                <a:srgbClr val="FFFFFF"/>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15" name="AutoShape 43"/>
          <p:cNvSpPr>
            <a:spLocks noChangeArrowheads="1"/>
          </p:cNvSpPr>
          <p:nvPr/>
        </p:nvSpPr>
        <p:spPr bwMode="auto">
          <a:xfrm>
            <a:off x="7696200" y="2133600"/>
            <a:ext cx="906463" cy="1371600"/>
          </a:xfrm>
          <a:prstGeom prst="star4">
            <a:avLst>
              <a:gd name="adj" fmla="val 13542"/>
            </a:avLst>
          </a:prstGeom>
          <a:gradFill rotWithShape="0">
            <a:gsLst>
              <a:gs pos="0">
                <a:srgbClr val="FFCCFF"/>
              </a:gs>
              <a:gs pos="100000">
                <a:srgbClr val="FFFFFF"/>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16" name="Text Box 44"/>
          <p:cNvSpPr txBox="1">
            <a:spLocks noChangeArrowheads="1"/>
          </p:cNvSpPr>
          <p:nvPr/>
        </p:nvSpPr>
        <p:spPr bwMode="auto">
          <a:xfrm>
            <a:off x="685800" y="533400"/>
            <a:ext cx="17033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800">
                <a:solidFill>
                  <a:srgbClr val="FF9999"/>
                </a:solidFill>
                <a:latin typeface="Lucida Console" panose="020B0609040504020204" pitchFamily="49" charset="0"/>
              </a:rPr>
              <a:t>www.***.com</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FB05859D-B610-49C8-94C4-1F7994670992}" type="slidenum">
              <a:rPr lang="en-US" altLang="ja-JP"/>
              <a:pPr/>
              <a:t>‹#›</a:t>
            </a:fld>
            <a:endParaRPr lang="en-US" altLang="ja-JP"/>
          </a:p>
        </p:txBody>
      </p:sp>
    </p:spTree>
    <p:extLst>
      <p:ext uri="{BB962C8B-B14F-4D97-AF65-F5344CB8AC3E}">
        <p14:creationId xmlns:p14="http://schemas.microsoft.com/office/powerpoint/2010/main" val="3916327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48450" y="381000"/>
            <a:ext cx="2114550" cy="6096000"/>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304800" y="381000"/>
            <a:ext cx="6191250" cy="60960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EFAC5967-D379-42DA-A8B9-3194CCEDC9BD}" type="slidenum">
              <a:rPr lang="en-US" altLang="ja-JP"/>
              <a:pPr/>
              <a:t>‹#›</a:t>
            </a:fld>
            <a:endParaRPr lang="en-US" altLang="ja-JP"/>
          </a:p>
        </p:txBody>
      </p:sp>
    </p:spTree>
    <p:extLst>
      <p:ext uri="{BB962C8B-B14F-4D97-AF65-F5344CB8AC3E}">
        <p14:creationId xmlns:p14="http://schemas.microsoft.com/office/powerpoint/2010/main" val="3045493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A63A4D46-267D-4CA0-B425-CDDF41843BB7}" type="slidenum">
              <a:rPr lang="en-US" altLang="ja-JP"/>
              <a:pPr/>
              <a:t>‹#›</a:t>
            </a:fld>
            <a:endParaRPr lang="en-US" altLang="ja-JP"/>
          </a:p>
        </p:txBody>
      </p:sp>
    </p:spTree>
    <p:extLst>
      <p:ext uri="{BB962C8B-B14F-4D97-AF65-F5344CB8AC3E}">
        <p14:creationId xmlns:p14="http://schemas.microsoft.com/office/powerpoint/2010/main" val="1246364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F183D5B7-30C1-4922-A909-7BEA4476F570}" type="slidenum">
              <a:rPr lang="en-US" altLang="ja-JP"/>
              <a:pPr/>
              <a:t>‹#›</a:t>
            </a:fld>
            <a:endParaRPr lang="en-US" altLang="ja-JP"/>
          </a:p>
        </p:txBody>
      </p:sp>
    </p:spTree>
    <p:extLst>
      <p:ext uri="{BB962C8B-B14F-4D97-AF65-F5344CB8AC3E}">
        <p14:creationId xmlns:p14="http://schemas.microsoft.com/office/powerpoint/2010/main" val="2027485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304800" y="1447800"/>
            <a:ext cx="4152900" cy="50292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10100" y="1447800"/>
            <a:ext cx="4152900" cy="50292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4"/>
          <p:cNvSpPr>
            <a:spLocks noGrp="1"/>
          </p:cNvSpPr>
          <p:nvPr>
            <p:ph type="dt" sz="half" idx="10"/>
          </p:nvPr>
        </p:nvSpPr>
        <p:spPr/>
        <p:txBody>
          <a:bodyPr/>
          <a:lstStyle>
            <a:lvl1pPr>
              <a:defRPr/>
            </a:lvl1pPr>
          </a:lstStyle>
          <a:p>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5530548D-B13E-44B6-A66B-DC6B5EA1AD01}" type="slidenum">
              <a:rPr lang="en-US" altLang="ja-JP"/>
              <a:pPr/>
              <a:t>‹#›</a:t>
            </a:fld>
            <a:endParaRPr lang="en-US" altLang="ja-JP"/>
          </a:p>
        </p:txBody>
      </p:sp>
    </p:spTree>
    <p:extLst>
      <p:ext uri="{BB962C8B-B14F-4D97-AF65-F5344CB8AC3E}">
        <p14:creationId xmlns:p14="http://schemas.microsoft.com/office/powerpoint/2010/main" val="4095050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6"/>
          <p:cNvSpPr>
            <a:spLocks noGrp="1"/>
          </p:cNvSpPr>
          <p:nvPr>
            <p:ph type="dt" sz="half" idx="10"/>
          </p:nvPr>
        </p:nvSpPr>
        <p:spPr/>
        <p:txBody>
          <a:bodyPr/>
          <a:lstStyle>
            <a:lvl1pPr>
              <a:defRPr/>
            </a:lvl1pPr>
          </a:lstStyle>
          <a:p>
            <a:endParaRPr lang="en-US" altLang="ja-JP"/>
          </a:p>
        </p:txBody>
      </p:sp>
      <p:sp>
        <p:nvSpPr>
          <p:cNvPr id="8" name="フッター プレースホルダー 7"/>
          <p:cNvSpPr>
            <a:spLocks noGrp="1"/>
          </p:cNvSpPr>
          <p:nvPr>
            <p:ph type="ftr" sz="quarter" idx="11"/>
          </p:nvPr>
        </p:nvSpPr>
        <p:spPr/>
        <p:txBody>
          <a:bodyPr/>
          <a:lstStyle>
            <a:lvl1pPr>
              <a:defRPr/>
            </a:lvl1pPr>
          </a:lstStyle>
          <a:p>
            <a:endParaRPr lang="en-US" altLang="ja-JP"/>
          </a:p>
        </p:txBody>
      </p:sp>
      <p:sp>
        <p:nvSpPr>
          <p:cNvPr id="9" name="スライド番号プレースホルダー 8"/>
          <p:cNvSpPr>
            <a:spLocks noGrp="1"/>
          </p:cNvSpPr>
          <p:nvPr>
            <p:ph type="sldNum" sz="quarter" idx="12"/>
          </p:nvPr>
        </p:nvSpPr>
        <p:spPr/>
        <p:txBody>
          <a:bodyPr/>
          <a:lstStyle>
            <a:lvl1pPr>
              <a:defRPr/>
            </a:lvl1pPr>
          </a:lstStyle>
          <a:p>
            <a:fld id="{6D714098-EBAE-4FEF-87B8-2FED977C7608}" type="slidenum">
              <a:rPr lang="en-US" altLang="ja-JP"/>
              <a:pPr/>
              <a:t>‹#›</a:t>
            </a:fld>
            <a:endParaRPr lang="en-US" altLang="ja-JP"/>
          </a:p>
        </p:txBody>
      </p:sp>
    </p:spTree>
    <p:extLst>
      <p:ext uri="{BB962C8B-B14F-4D97-AF65-F5344CB8AC3E}">
        <p14:creationId xmlns:p14="http://schemas.microsoft.com/office/powerpoint/2010/main" val="3600497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2"/>
          <p:cNvSpPr>
            <a:spLocks noGrp="1"/>
          </p:cNvSpPr>
          <p:nvPr>
            <p:ph type="dt" sz="half" idx="10"/>
          </p:nvPr>
        </p:nvSpPr>
        <p:spPr/>
        <p:txBody>
          <a:bodyPr/>
          <a:lstStyle>
            <a:lvl1pPr>
              <a:defRPr/>
            </a:lvl1pPr>
          </a:lstStyle>
          <a:p>
            <a:endParaRPr lang="en-US" altLang="ja-JP"/>
          </a:p>
        </p:txBody>
      </p:sp>
      <p:sp>
        <p:nvSpPr>
          <p:cNvPr id="4" name="フッター プレースホルダー 3"/>
          <p:cNvSpPr>
            <a:spLocks noGrp="1"/>
          </p:cNvSpPr>
          <p:nvPr>
            <p:ph type="ftr" sz="quarter" idx="11"/>
          </p:nvPr>
        </p:nvSpPr>
        <p:spPr/>
        <p:txBody>
          <a:bodyPr/>
          <a:lstStyle>
            <a:lvl1pPr>
              <a:defRPr/>
            </a:lvl1pPr>
          </a:lstStyle>
          <a:p>
            <a:endParaRPr lang="en-US" altLang="ja-JP"/>
          </a:p>
        </p:txBody>
      </p:sp>
      <p:sp>
        <p:nvSpPr>
          <p:cNvPr id="5" name="スライド番号プレースホルダー 4"/>
          <p:cNvSpPr>
            <a:spLocks noGrp="1"/>
          </p:cNvSpPr>
          <p:nvPr>
            <p:ph type="sldNum" sz="quarter" idx="12"/>
          </p:nvPr>
        </p:nvSpPr>
        <p:spPr/>
        <p:txBody>
          <a:bodyPr/>
          <a:lstStyle>
            <a:lvl1pPr>
              <a:defRPr/>
            </a:lvl1pPr>
          </a:lstStyle>
          <a:p>
            <a:fld id="{32D2D4AF-0DED-421B-BCFA-AC999BC1F7A8}" type="slidenum">
              <a:rPr lang="en-US" altLang="ja-JP"/>
              <a:pPr/>
              <a:t>‹#›</a:t>
            </a:fld>
            <a:endParaRPr lang="en-US" altLang="ja-JP"/>
          </a:p>
        </p:txBody>
      </p:sp>
    </p:spTree>
    <p:extLst>
      <p:ext uri="{BB962C8B-B14F-4D97-AF65-F5344CB8AC3E}">
        <p14:creationId xmlns:p14="http://schemas.microsoft.com/office/powerpoint/2010/main" val="3394646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endParaRPr lang="en-US" altLang="ja-JP"/>
          </a:p>
        </p:txBody>
      </p:sp>
      <p:sp>
        <p:nvSpPr>
          <p:cNvPr id="3" name="フッター プレースホルダー 2"/>
          <p:cNvSpPr>
            <a:spLocks noGrp="1"/>
          </p:cNvSpPr>
          <p:nvPr>
            <p:ph type="ftr" sz="quarter" idx="11"/>
          </p:nvPr>
        </p:nvSpPr>
        <p:spPr/>
        <p:txBody>
          <a:bodyPr/>
          <a:lstStyle>
            <a:lvl1pPr>
              <a:defRPr/>
            </a:lvl1pPr>
          </a:lstStyle>
          <a:p>
            <a:endParaRPr lang="en-US" altLang="ja-JP"/>
          </a:p>
        </p:txBody>
      </p:sp>
      <p:sp>
        <p:nvSpPr>
          <p:cNvPr id="4" name="スライド番号プレースホルダー 3"/>
          <p:cNvSpPr>
            <a:spLocks noGrp="1"/>
          </p:cNvSpPr>
          <p:nvPr>
            <p:ph type="sldNum" sz="quarter" idx="12"/>
          </p:nvPr>
        </p:nvSpPr>
        <p:spPr/>
        <p:txBody>
          <a:bodyPr/>
          <a:lstStyle>
            <a:lvl1pPr>
              <a:defRPr/>
            </a:lvl1pPr>
          </a:lstStyle>
          <a:p>
            <a:fld id="{8EBBA560-34AB-4AA8-9EDF-601AD75037DB}" type="slidenum">
              <a:rPr lang="en-US" altLang="ja-JP"/>
              <a:pPr/>
              <a:t>‹#›</a:t>
            </a:fld>
            <a:endParaRPr lang="en-US" altLang="ja-JP"/>
          </a:p>
        </p:txBody>
      </p:sp>
    </p:spTree>
    <p:extLst>
      <p:ext uri="{BB962C8B-B14F-4D97-AF65-F5344CB8AC3E}">
        <p14:creationId xmlns:p14="http://schemas.microsoft.com/office/powerpoint/2010/main" val="2059503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EBA9814C-C31E-4800-873E-BB07FF29F4F3}" type="slidenum">
              <a:rPr lang="en-US" altLang="ja-JP"/>
              <a:pPr/>
              <a:t>‹#›</a:t>
            </a:fld>
            <a:endParaRPr lang="en-US" altLang="ja-JP"/>
          </a:p>
        </p:txBody>
      </p:sp>
    </p:spTree>
    <p:extLst>
      <p:ext uri="{BB962C8B-B14F-4D97-AF65-F5344CB8AC3E}">
        <p14:creationId xmlns:p14="http://schemas.microsoft.com/office/powerpoint/2010/main" val="4222236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D3FA6634-2DEB-4CDD-893F-374430764681}" type="slidenum">
              <a:rPr lang="en-US" altLang="ja-JP"/>
              <a:pPr/>
              <a:t>‹#›</a:t>
            </a:fld>
            <a:endParaRPr lang="en-US" altLang="ja-JP"/>
          </a:p>
        </p:txBody>
      </p:sp>
    </p:spTree>
    <p:extLst>
      <p:ext uri="{BB962C8B-B14F-4D97-AF65-F5344CB8AC3E}">
        <p14:creationId xmlns:p14="http://schemas.microsoft.com/office/powerpoint/2010/main" val="1900560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CCCC"/>
            </a:gs>
            <a:gs pos="100000">
              <a:schemeClr val="bg1"/>
            </a:gs>
          </a:gsLst>
          <a:lin ang="18900000" scaled="1"/>
        </a:gradFill>
        <a:effectLst/>
      </p:bgPr>
    </p:bg>
    <p:spTree>
      <p:nvGrpSpPr>
        <p:cNvPr id="1" name=""/>
        <p:cNvGrpSpPr/>
        <p:nvPr/>
      </p:nvGrpSpPr>
      <p:grpSpPr>
        <a:xfrm>
          <a:off x="0" y="0"/>
          <a:ext cx="0" cy="0"/>
          <a:chOff x="0" y="0"/>
          <a:chExt cx="0" cy="0"/>
        </a:xfrm>
      </p:grpSpPr>
      <p:pic>
        <p:nvPicPr>
          <p:cNvPr id="1031" name="Picture 7"/>
          <p:cNvPicPr>
            <a:picLocks noChangeAspect="1" noChangeArrowheads="1"/>
          </p:cNvPicPr>
          <p:nvPr/>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153400" y="1600200"/>
            <a:ext cx="290513"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00" y="838200"/>
            <a:ext cx="609600" cy="557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3" name="Picture 9"/>
          <p:cNvPicPr>
            <a:picLocks noChangeAspect="1" noChangeArrowheads="1"/>
          </p:cNvPicPr>
          <p:nvPr/>
        </p:nvPicPr>
        <p:blipFill>
          <a:blip r:embed="rId1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400800" y="1371600"/>
            <a:ext cx="11684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034" name="Group 10"/>
          <p:cNvGrpSpPr>
            <a:grpSpLocks/>
          </p:cNvGrpSpPr>
          <p:nvPr/>
        </p:nvGrpSpPr>
        <p:grpSpPr bwMode="auto">
          <a:xfrm>
            <a:off x="8077200" y="457200"/>
            <a:ext cx="381000" cy="381000"/>
            <a:chOff x="2688" y="816"/>
            <a:chExt cx="624" cy="624"/>
          </a:xfrm>
        </p:grpSpPr>
        <p:sp>
          <p:nvSpPr>
            <p:cNvPr id="1035" name="Oval 11"/>
            <p:cNvSpPr>
              <a:spLocks noChangeArrowheads="1"/>
            </p:cNvSpPr>
            <p:nvPr userDrawn="1"/>
          </p:nvSpPr>
          <p:spPr bwMode="auto">
            <a:xfrm>
              <a:off x="2688" y="1080"/>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6" name="Oval 12"/>
            <p:cNvSpPr>
              <a:spLocks noChangeArrowheads="1"/>
            </p:cNvSpPr>
            <p:nvPr userDrawn="1"/>
          </p:nvSpPr>
          <p:spPr bwMode="auto">
            <a:xfrm>
              <a:off x="3216" y="1080"/>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7" name="Oval 13"/>
            <p:cNvSpPr>
              <a:spLocks noChangeArrowheads="1"/>
            </p:cNvSpPr>
            <p:nvPr userDrawn="1"/>
          </p:nvSpPr>
          <p:spPr bwMode="auto">
            <a:xfrm>
              <a:off x="2952" y="816"/>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8" name="Oval 14"/>
            <p:cNvSpPr>
              <a:spLocks noChangeArrowheads="1"/>
            </p:cNvSpPr>
            <p:nvPr userDrawn="1"/>
          </p:nvSpPr>
          <p:spPr bwMode="auto">
            <a:xfrm>
              <a:off x="2952" y="1344"/>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9" name="Oval 15"/>
            <p:cNvSpPr>
              <a:spLocks noChangeArrowheads="1"/>
            </p:cNvSpPr>
            <p:nvPr userDrawn="1"/>
          </p:nvSpPr>
          <p:spPr bwMode="auto">
            <a:xfrm>
              <a:off x="3144" y="896"/>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0" name="Oval 16"/>
            <p:cNvSpPr>
              <a:spLocks noChangeArrowheads="1"/>
            </p:cNvSpPr>
            <p:nvPr userDrawn="1"/>
          </p:nvSpPr>
          <p:spPr bwMode="auto">
            <a:xfrm>
              <a:off x="2760" y="896"/>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1" name="Oval 17"/>
            <p:cNvSpPr>
              <a:spLocks noChangeArrowheads="1"/>
            </p:cNvSpPr>
            <p:nvPr userDrawn="1"/>
          </p:nvSpPr>
          <p:spPr bwMode="auto">
            <a:xfrm>
              <a:off x="3144" y="1248"/>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2" name="Oval 18"/>
            <p:cNvSpPr>
              <a:spLocks noChangeArrowheads="1"/>
            </p:cNvSpPr>
            <p:nvPr userDrawn="1"/>
          </p:nvSpPr>
          <p:spPr bwMode="auto">
            <a:xfrm>
              <a:off x="2760" y="1248"/>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1043" name="Group 19"/>
          <p:cNvGrpSpPr>
            <a:grpSpLocks/>
          </p:cNvGrpSpPr>
          <p:nvPr/>
        </p:nvGrpSpPr>
        <p:grpSpPr bwMode="auto">
          <a:xfrm>
            <a:off x="7315200" y="2133600"/>
            <a:ext cx="685800" cy="685800"/>
            <a:chOff x="2688" y="816"/>
            <a:chExt cx="624" cy="624"/>
          </a:xfrm>
        </p:grpSpPr>
        <p:sp>
          <p:nvSpPr>
            <p:cNvPr id="1044" name="Oval 20"/>
            <p:cNvSpPr>
              <a:spLocks noChangeArrowheads="1"/>
            </p:cNvSpPr>
            <p:nvPr userDrawn="1"/>
          </p:nvSpPr>
          <p:spPr bwMode="auto">
            <a:xfrm>
              <a:off x="2688" y="1080"/>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5" name="Oval 21"/>
            <p:cNvSpPr>
              <a:spLocks noChangeArrowheads="1"/>
            </p:cNvSpPr>
            <p:nvPr userDrawn="1"/>
          </p:nvSpPr>
          <p:spPr bwMode="auto">
            <a:xfrm>
              <a:off x="3216" y="1080"/>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6" name="Oval 22"/>
            <p:cNvSpPr>
              <a:spLocks noChangeArrowheads="1"/>
            </p:cNvSpPr>
            <p:nvPr userDrawn="1"/>
          </p:nvSpPr>
          <p:spPr bwMode="auto">
            <a:xfrm>
              <a:off x="2952" y="816"/>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7" name="Oval 23"/>
            <p:cNvSpPr>
              <a:spLocks noChangeArrowheads="1"/>
            </p:cNvSpPr>
            <p:nvPr userDrawn="1"/>
          </p:nvSpPr>
          <p:spPr bwMode="auto">
            <a:xfrm>
              <a:off x="2952" y="1344"/>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8" name="Oval 24"/>
            <p:cNvSpPr>
              <a:spLocks noChangeArrowheads="1"/>
            </p:cNvSpPr>
            <p:nvPr userDrawn="1"/>
          </p:nvSpPr>
          <p:spPr bwMode="auto">
            <a:xfrm>
              <a:off x="3144" y="896"/>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9" name="Oval 25"/>
            <p:cNvSpPr>
              <a:spLocks noChangeArrowheads="1"/>
            </p:cNvSpPr>
            <p:nvPr userDrawn="1"/>
          </p:nvSpPr>
          <p:spPr bwMode="auto">
            <a:xfrm>
              <a:off x="2760" y="896"/>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0" name="Oval 26"/>
            <p:cNvSpPr>
              <a:spLocks noChangeArrowheads="1"/>
            </p:cNvSpPr>
            <p:nvPr userDrawn="1"/>
          </p:nvSpPr>
          <p:spPr bwMode="auto">
            <a:xfrm>
              <a:off x="3144" y="1248"/>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1" name="Oval 27"/>
            <p:cNvSpPr>
              <a:spLocks noChangeArrowheads="1"/>
            </p:cNvSpPr>
            <p:nvPr userDrawn="1"/>
          </p:nvSpPr>
          <p:spPr bwMode="auto">
            <a:xfrm>
              <a:off x="2760" y="1248"/>
              <a:ext cx="96" cy="96"/>
            </a:xfrm>
            <a:prstGeom prst="ellipse">
              <a:avLst/>
            </a:prstGeom>
            <a:solidFill>
              <a:srgbClr val="FF99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052" name="AutoShape 28"/>
          <p:cNvSpPr>
            <a:spLocks noChangeArrowheads="1"/>
          </p:cNvSpPr>
          <p:nvPr/>
        </p:nvSpPr>
        <p:spPr bwMode="auto">
          <a:xfrm>
            <a:off x="7010400" y="381000"/>
            <a:ext cx="554038" cy="838200"/>
          </a:xfrm>
          <a:prstGeom prst="star4">
            <a:avLst>
              <a:gd name="adj" fmla="val 13542"/>
            </a:avLst>
          </a:prstGeom>
          <a:gradFill rotWithShape="0">
            <a:gsLst>
              <a:gs pos="0">
                <a:srgbClr val="FFCCFF"/>
              </a:gs>
              <a:gs pos="100000">
                <a:srgbClr val="FFFFFF"/>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3" name="AutoShape 29"/>
          <p:cNvSpPr>
            <a:spLocks noChangeArrowheads="1"/>
          </p:cNvSpPr>
          <p:nvPr/>
        </p:nvSpPr>
        <p:spPr bwMode="auto">
          <a:xfrm>
            <a:off x="7696200" y="2133600"/>
            <a:ext cx="906463" cy="1371600"/>
          </a:xfrm>
          <a:prstGeom prst="star4">
            <a:avLst>
              <a:gd name="adj" fmla="val 13542"/>
            </a:avLst>
          </a:prstGeom>
          <a:gradFill rotWithShape="0">
            <a:gsLst>
              <a:gs pos="0">
                <a:srgbClr val="FFCCFF"/>
              </a:gs>
              <a:gs pos="100000">
                <a:srgbClr val="FFFFFF"/>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4" name="Rectangle 30"/>
          <p:cNvSpPr>
            <a:spLocks noChangeArrowheads="1"/>
          </p:cNvSpPr>
          <p:nvPr/>
        </p:nvSpPr>
        <p:spPr bwMode="auto">
          <a:xfrm>
            <a:off x="0" y="323850"/>
            <a:ext cx="8763000" cy="6534150"/>
          </a:xfrm>
          <a:prstGeom prst="rect">
            <a:avLst/>
          </a:prstGeom>
          <a:solidFill>
            <a:schemeClr val="bg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26" name="Rectangle 2"/>
          <p:cNvSpPr>
            <a:spLocks noGrp="1" noChangeArrowheads="1"/>
          </p:cNvSpPr>
          <p:nvPr>
            <p:ph type="title"/>
          </p:nvPr>
        </p:nvSpPr>
        <p:spPr bwMode="auto">
          <a:xfrm>
            <a:off x="304800" y="381000"/>
            <a:ext cx="7772400" cy="914400"/>
          </a:xfrm>
          <a:prstGeom prst="rect">
            <a:avLst/>
          </a:prstGeom>
          <a:noFill/>
          <a:ln>
            <a:noFill/>
          </a:ln>
          <a:effectLst>
            <a:outerShdw dist="35921" dir="2700000" algn="ctr" rotWithShape="0">
              <a:schemeClr val="bg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304800" y="1447800"/>
            <a:ext cx="84582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0" y="64770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rgbClr val="5F5F5F"/>
                </a:solidFill>
                <a:latin typeface="+mn-lt"/>
              </a:defRPr>
            </a:lvl1pPr>
          </a:lstStyle>
          <a:p>
            <a:endParaRPr lang="en-US" altLang="ja-JP"/>
          </a:p>
        </p:txBody>
      </p:sp>
      <p:sp>
        <p:nvSpPr>
          <p:cNvPr id="1029" name="Rectangle 5"/>
          <p:cNvSpPr>
            <a:spLocks noGrp="1" noChangeArrowheads="1"/>
          </p:cNvSpPr>
          <p:nvPr>
            <p:ph type="ftr" sz="quarter" idx="3"/>
          </p:nvPr>
        </p:nvSpPr>
        <p:spPr bwMode="auto">
          <a:xfrm>
            <a:off x="3124200" y="64770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5F5F5F"/>
                </a:solidFill>
                <a:latin typeface="+mn-lt"/>
              </a:defRPr>
            </a:lvl1pPr>
          </a:lstStyle>
          <a:p>
            <a:endParaRPr lang="en-US" altLang="ja-JP"/>
          </a:p>
        </p:txBody>
      </p:sp>
      <p:sp>
        <p:nvSpPr>
          <p:cNvPr id="1030" name="Rectangle 6"/>
          <p:cNvSpPr>
            <a:spLocks noGrp="1" noChangeArrowheads="1"/>
          </p:cNvSpPr>
          <p:nvPr>
            <p:ph type="sldNum" sz="quarter" idx="4"/>
          </p:nvPr>
        </p:nvSpPr>
        <p:spPr bwMode="auto">
          <a:xfrm>
            <a:off x="7239000" y="64770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rgbClr val="5F5F5F"/>
                </a:solidFill>
                <a:latin typeface="+mn-lt"/>
              </a:defRPr>
            </a:lvl1pPr>
          </a:lstStyle>
          <a:p>
            <a:fld id="{A68F2881-8CB3-4D4D-A8B7-E778C84309FE}" type="slidenum">
              <a:rPr lang="en-US" altLang="ja-JP"/>
              <a:pPr/>
              <a:t>‹#›</a:t>
            </a:fld>
            <a:endParaRPr lang="en-US" altLang="ja-JP"/>
          </a:p>
        </p:txBody>
      </p:sp>
      <p:sp>
        <p:nvSpPr>
          <p:cNvPr id="1056" name="Rectangle 32"/>
          <p:cNvSpPr>
            <a:spLocks noChangeArrowheads="1"/>
          </p:cNvSpPr>
          <p:nvPr/>
        </p:nvSpPr>
        <p:spPr bwMode="auto">
          <a:xfrm>
            <a:off x="0" y="1295400"/>
            <a:ext cx="8763000" cy="152400"/>
          </a:xfrm>
          <a:prstGeom prst="rect">
            <a:avLst/>
          </a:prstGeom>
          <a:solidFill>
            <a:srgbClr val="FF9999">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kumimoji="1" sz="4400" kern="1200">
          <a:solidFill>
            <a:srgbClr val="5F5F5F"/>
          </a:solidFill>
          <a:latin typeface="+mj-lt"/>
          <a:ea typeface="+mj-ea"/>
          <a:cs typeface="+mj-cs"/>
        </a:defRPr>
      </a:lvl1pPr>
      <a:lvl2pPr algn="l" rtl="0" eaLnBrk="1" fontAlgn="base" hangingPunct="1">
        <a:spcBef>
          <a:spcPct val="0"/>
        </a:spcBef>
        <a:spcAft>
          <a:spcPct val="0"/>
        </a:spcAft>
        <a:defRPr kumimoji="1" sz="4400">
          <a:solidFill>
            <a:srgbClr val="5F5F5F"/>
          </a:solidFill>
          <a:latin typeface="Lucida Console" panose="020B0609040504020204" pitchFamily="49" charset="0"/>
          <a:ea typeface="ＭＳ Ｐゴシック" panose="020B0600070205080204" pitchFamily="50" charset="-128"/>
        </a:defRPr>
      </a:lvl2pPr>
      <a:lvl3pPr algn="l" rtl="0" eaLnBrk="1" fontAlgn="base" hangingPunct="1">
        <a:spcBef>
          <a:spcPct val="0"/>
        </a:spcBef>
        <a:spcAft>
          <a:spcPct val="0"/>
        </a:spcAft>
        <a:defRPr kumimoji="1" sz="4400">
          <a:solidFill>
            <a:srgbClr val="5F5F5F"/>
          </a:solidFill>
          <a:latin typeface="Lucida Console" panose="020B0609040504020204" pitchFamily="49" charset="0"/>
          <a:ea typeface="ＭＳ Ｐゴシック" panose="020B0600070205080204" pitchFamily="50" charset="-128"/>
        </a:defRPr>
      </a:lvl3pPr>
      <a:lvl4pPr algn="l" rtl="0" eaLnBrk="1" fontAlgn="base" hangingPunct="1">
        <a:spcBef>
          <a:spcPct val="0"/>
        </a:spcBef>
        <a:spcAft>
          <a:spcPct val="0"/>
        </a:spcAft>
        <a:defRPr kumimoji="1" sz="4400">
          <a:solidFill>
            <a:srgbClr val="5F5F5F"/>
          </a:solidFill>
          <a:latin typeface="Lucida Console" panose="020B0609040504020204" pitchFamily="49" charset="0"/>
          <a:ea typeface="ＭＳ Ｐゴシック" panose="020B0600070205080204" pitchFamily="50" charset="-128"/>
        </a:defRPr>
      </a:lvl4pPr>
      <a:lvl5pPr algn="l" rtl="0" eaLnBrk="1" fontAlgn="base" hangingPunct="1">
        <a:spcBef>
          <a:spcPct val="0"/>
        </a:spcBef>
        <a:spcAft>
          <a:spcPct val="0"/>
        </a:spcAft>
        <a:defRPr kumimoji="1" sz="4400">
          <a:solidFill>
            <a:srgbClr val="5F5F5F"/>
          </a:solidFill>
          <a:latin typeface="Lucida Console" panose="020B0609040504020204" pitchFamily="49" charset="0"/>
          <a:ea typeface="ＭＳ Ｐゴシック" panose="020B0600070205080204" pitchFamily="50" charset="-128"/>
        </a:defRPr>
      </a:lvl5pPr>
      <a:lvl6pPr marL="457200" algn="l" rtl="0" eaLnBrk="1" fontAlgn="base" hangingPunct="1">
        <a:spcBef>
          <a:spcPct val="0"/>
        </a:spcBef>
        <a:spcAft>
          <a:spcPct val="0"/>
        </a:spcAft>
        <a:defRPr kumimoji="1" sz="4400">
          <a:solidFill>
            <a:srgbClr val="5F5F5F"/>
          </a:solidFill>
          <a:latin typeface="Lucida Console" panose="020B0609040504020204" pitchFamily="49" charset="0"/>
          <a:ea typeface="ＭＳ Ｐゴシック" panose="020B0600070205080204" pitchFamily="50" charset="-128"/>
        </a:defRPr>
      </a:lvl6pPr>
      <a:lvl7pPr marL="914400" algn="l" rtl="0" eaLnBrk="1" fontAlgn="base" hangingPunct="1">
        <a:spcBef>
          <a:spcPct val="0"/>
        </a:spcBef>
        <a:spcAft>
          <a:spcPct val="0"/>
        </a:spcAft>
        <a:defRPr kumimoji="1" sz="4400">
          <a:solidFill>
            <a:srgbClr val="5F5F5F"/>
          </a:solidFill>
          <a:latin typeface="Lucida Console" panose="020B0609040504020204" pitchFamily="49" charset="0"/>
          <a:ea typeface="ＭＳ Ｐゴシック" panose="020B0600070205080204" pitchFamily="50" charset="-128"/>
        </a:defRPr>
      </a:lvl7pPr>
      <a:lvl8pPr marL="1371600" algn="l" rtl="0" eaLnBrk="1" fontAlgn="base" hangingPunct="1">
        <a:spcBef>
          <a:spcPct val="0"/>
        </a:spcBef>
        <a:spcAft>
          <a:spcPct val="0"/>
        </a:spcAft>
        <a:defRPr kumimoji="1" sz="4400">
          <a:solidFill>
            <a:srgbClr val="5F5F5F"/>
          </a:solidFill>
          <a:latin typeface="Lucida Console" panose="020B0609040504020204" pitchFamily="49" charset="0"/>
          <a:ea typeface="ＭＳ Ｐゴシック" panose="020B0600070205080204" pitchFamily="50" charset="-128"/>
        </a:defRPr>
      </a:lvl8pPr>
      <a:lvl9pPr marL="1828800" algn="l" rtl="0" eaLnBrk="1" fontAlgn="base" hangingPunct="1">
        <a:spcBef>
          <a:spcPct val="0"/>
        </a:spcBef>
        <a:spcAft>
          <a:spcPct val="0"/>
        </a:spcAft>
        <a:defRPr kumimoji="1" sz="4400">
          <a:solidFill>
            <a:srgbClr val="5F5F5F"/>
          </a:solidFill>
          <a:latin typeface="Lucida Console" panose="020B0609040504020204" pitchFamily="49" charset="0"/>
          <a:ea typeface="ＭＳ Ｐゴシック" panose="020B0600070205080204" pitchFamily="50" charset="-128"/>
        </a:defRPr>
      </a:lvl9pPr>
    </p:titleStyle>
    <p:bodyStyle>
      <a:lvl1pPr marL="342900" indent="-342900" algn="l" rtl="0" eaLnBrk="1" fontAlgn="base" hangingPunct="1">
        <a:spcBef>
          <a:spcPct val="20000"/>
        </a:spcBef>
        <a:spcAft>
          <a:spcPct val="0"/>
        </a:spcAft>
        <a:buClr>
          <a:srgbClr val="FF9999"/>
        </a:buClr>
        <a:buFont typeface="Wingdings" panose="05000000000000000000" pitchFamily="2" charset="2"/>
        <a:buChar char="l"/>
        <a:defRPr kumimoji="1" sz="3200" kern="1200">
          <a:solidFill>
            <a:schemeClr val="tx1"/>
          </a:solidFill>
          <a:latin typeface="+mn-lt"/>
          <a:ea typeface="+mn-ea"/>
          <a:cs typeface="+mn-cs"/>
        </a:defRPr>
      </a:lvl1pPr>
      <a:lvl2pPr marL="742950" indent="-285750" algn="l" rtl="0" eaLnBrk="1" fontAlgn="base" hangingPunct="1">
        <a:spcBef>
          <a:spcPct val="20000"/>
        </a:spcBef>
        <a:spcAft>
          <a:spcPct val="0"/>
        </a:spcAft>
        <a:buClr>
          <a:srgbClr val="FF9999"/>
        </a:buClr>
        <a:buFont typeface="Wingdings" panose="05000000000000000000" pitchFamily="2" charset="2"/>
        <a:buChar char="¡"/>
        <a:defRPr kumimoji="1" sz="2800" kern="1200">
          <a:solidFill>
            <a:schemeClr val="tx1"/>
          </a:solidFill>
          <a:latin typeface="+mn-lt"/>
          <a:ea typeface="+mn-ea"/>
          <a:cs typeface="+mn-cs"/>
        </a:defRPr>
      </a:lvl2pPr>
      <a:lvl3pPr marL="1143000" indent="-228600" algn="l" rtl="0" eaLnBrk="1" fontAlgn="base" hangingPunct="1">
        <a:spcBef>
          <a:spcPct val="20000"/>
        </a:spcBef>
        <a:spcAft>
          <a:spcPct val="0"/>
        </a:spcAft>
        <a:buClr>
          <a:srgbClr val="FF9999"/>
        </a:buClr>
        <a:buFont typeface="Wingdings" panose="05000000000000000000" pitchFamily="2" charset="2"/>
        <a:buChar char="l"/>
        <a:defRPr kumimoji="1" sz="2400" kern="1200">
          <a:solidFill>
            <a:schemeClr val="tx1"/>
          </a:solidFill>
          <a:latin typeface="+mn-lt"/>
          <a:ea typeface="+mn-ea"/>
          <a:cs typeface="+mn-cs"/>
        </a:defRPr>
      </a:lvl3pPr>
      <a:lvl4pPr marL="1600200" indent="-228600" algn="l" rtl="0" eaLnBrk="1" fontAlgn="base" hangingPunct="1">
        <a:spcBef>
          <a:spcPct val="20000"/>
        </a:spcBef>
        <a:spcAft>
          <a:spcPct val="0"/>
        </a:spcAft>
        <a:buClr>
          <a:srgbClr val="FF9999"/>
        </a:buClr>
        <a:buFont typeface="Wingdings" panose="05000000000000000000" pitchFamily="2" charset="2"/>
        <a:buChar char="¡"/>
        <a:defRPr kumimoji="1" sz="2000" kern="1200">
          <a:solidFill>
            <a:schemeClr val="tx1"/>
          </a:solidFill>
          <a:latin typeface="+mn-lt"/>
          <a:ea typeface="+mn-ea"/>
          <a:cs typeface="+mn-cs"/>
        </a:defRPr>
      </a:lvl4pPr>
      <a:lvl5pPr marL="2057400" indent="-228600" algn="l" rtl="0" eaLnBrk="1" fontAlgn="base" hangingPunct="1">
        <a:spcBef>
          <a:spcPct val="20000"/>
        </a:spcBef>
        <a:spcAft>
          <a:spcPct val="0"/>
        </a:spcAft>
        <a:buClr>
          <a:srgbClr val="FF9999"/>
        </a:buClr>
        <a:buFont typeface="Wingdings" panose="05000000000000000000" pitchFamily="2" charset="2"/>
        <a:buChar char="l"/>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864574" y="4807983"/>
            <a:ext cx="4801314" cy="984885"/>
          </a:xfrm>
          <a:prstGeom prst="rect">
            <a:avLst/>
          </a:prstGeom>
          <a:noFill/>
        </p:spPr>
        <p:txBody>
          <a:bodyPr wrap="none" rtlCol="0">
            <a:spAutoFit/>
          </a:bodyPr>
          <a:lstStyle/>
          <a:p>
            <a:r>
              <a:rPr lang="ja-JP" altLang="en-US" dirty="0" smtClean="0">
                <a:solidFill>
                  <a:schemeClr val="tx1">
                    <a:lumMod val="65000"/>
                    <a:lumOff val="35000"/>
                  </a:schemeClr>
                </a:solidFill>
                <a:latin typeface="HG丸ｺﾞｼｯｸM-PRO" pitchFamily="50" charset="-128"/>
                <a:ea typeface="HG丸ｺﾞｼｯｸM-PRO" pitchFamily="50" charset="-128"/>
              </a:rPr>
              <a:t>名古屋市</a:t>
            </a:r>
            <a:r>
              <a:rPr lang="ja-JP" altLang="en-US" dirty="0">
                <a:solidFill>
                  <a:schemeClr val="tx1">
                    <a:lumMod val="65000"/>
                    <a:lumOff val="35000"/>
                  </a:schemeClr>
                </a:solidFill>
                <a:latin typeface="HG丸ｺﾞｼｯｸM-PRO" pitchFamily="50" charset="-128"/>
                <a:ea typeface="HG丸ｺﾞｼｯｸM-PRO" pitchFamily="50" charset="-128"/>
              </a:rPr>
              <a:t>環境科学調査</a:t>
            </a:r>
            <a:r>
              <a:rPr lang="ja-JP" altLang="en-US" dirty="0" smtClean="0">
                <a:solidFill>
                  <a:schemeClr val="tx1">
                    <a:lumMod val="65000"/>
                    <a:lumOff val="35000"/>
                  </a:schemeClr>
                </a:solidFill>
                <a:latin typeface="HG丸ｺﾞｼｯｸM-PRO" pitchFamily="50" charset="-128"/>
                <a:ea typeface="HG丸ｺﾞｼｯｸM-PRO" pitchFamily="50" charset="-128"/>
              </a:rPr>
              <a:t>センター　</a:t>
            </a:r>
            <a:endParaRPr lang="en-US" altLang="ja-JP" dirty="0" smtClean="0">
              <a:solidFill>
                <a:schemeClr val="tx1">
                  <a:lumMod val="65000"/>
                  <a:lumOff val="35000"/>
                </a:schemeClr>
              </a:solidFill>
              <a:latin typeface="HG丸ｺﾞｼｯｸM-PRO" pitchFamily="50" charset="-128"/>
              <a:ea typeface="HG丸ｺﾞｼｯｸM-PRO" pitchFamily="50" charset="-128"/>
            </a:endParaRPr>
          </a:p>
          <a:p>
            <a:endParaRPr lang="en-US" altLang="ja-JP" sz="1000" dirty="0" smtClean="0">
              <a:solidFill>
                <a:schemeClr val="tx1">
                  <a:lumMod val="65000"/>
                  <a:lumOff val="35000"/>
                </a:schemeClr>
              </a:solidFill>
              <a:latin typeface="HG丸ｺﾞｼｯｸM-PRO" pitchFamily="50" charset="-128"/>
              <a:ea typeface="HG丸ｺﾞｼｯｸM-PRO" pitchFamily="50" charset="-128"/>
            </a:endParaRPr>
          </a:p>
          <a:p>
            <a:pPr algn="r"/>
            <a:r>
              <a:rPr lang="ja-JP" altLang="en-US" dirty="0" smtClean="0">
                <a:solidFill>
                  <a:schemeClr val="tx1">
                    <a:lumMod val="65000"/>
                    <a:lumOff val="35000"/>
                  </a:schemeClr>
                </a:solidFill>
                <a:latin typeface="HG丸ｺﾞｼｯｸM-PRO" pitchFamily="50" charset="-128"/>
                <a:ea typeface="HG丸ｺﾞｼｯｸM-PRO" pitchFamily="50" charset="-128"/>
              </a:rPr>
              <a:t>○長谷川 瞳・平生 進吾</a:t>
            </a:r>
            <a:endParaRPr lang="ja-JP" altLang="en-US" dirty="0">
              <a:solidFill>
                <a:schemeClr val="tx1">
                  <a:lumMod val="65000"/>
                  <a:lumOff val="35000"/>
                </a:schemeClr>
              </a:solidFill>
              <a:latin typeface="HG丸ｺﾞｼｯｸM-PRO" pitchFamily="50" charset="-128"/>
              <a:ea typeface="HG丸ｺﾞｼｯｸM-PRO" pitchFamily="50" charset="-128"/>
            </a:endParaRPr>
          </a:p>
        </p:txBody>
      </p:sp>
      <p:sp>
        <p:nvSpPr>
          <p:cNvPr id="23" name="正方形/長方形 22"/>
          <p:cNvSpPr/>
          <p:nvPr/>
        </p:nvSpPr>
        <p:spPr>
          <a:xfrm>
            <a:off x="587356" y="4377041"/>
            <a:ext cx="8556644" cy="171755"/>
          </a:xfrm>
          <a:prstGeom prst="rect">
            <a:avLst/>
          </a:prstGeom>
          <a:solidFill>
            <a:srgbClr val="FF9999">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29"/>
          <p:cNvSpPr txBox="1">
            <a:spLocks noChangeArrowheads="1"/>
          </p:cNvSpPr>
          <p:nvPr/>
        </p:nvSpPr>
        <p:spPr bwMode="auto">
          <a:xfrm>
            <a:off x="478112" y="2155221"/>
            <a:ext cx="8187776" cy="954107"/>
          </a:xfrm>
          <a:prstGeom prst="rect">
            <a:avLst/>
          </a:prstGeom>
          <a:noFill/>
          <a:ln>
            <a:noFill/>
          </a:ln>
          <a:effectLst>
            <a:outerShdw dist="71842" dir="2700000" algn="ctr" rotWithShape="0">
              <a:schemeClr val="bg1">
                <a:alpha val="50000"/>
              </a:schemeClr>
            </a:outerShdw>
          </a:effectLst>
          <a:extLst>
            <a:ext uri="{909E8E84-426E-40DD-AFC4-6F175D3DCCD1}">
              <a14:hiddenFill xmlns:a14="http://schemas.microsoft.com/office/drawing/2010/main">
                <a:solidFill>
                  <a:srgbClr val="0000FF">
                    <a:alpha val="20000"/>
                  </a:srgbClr>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charset="0"/>
                <a:ea typeface="ＭＳ Ｐゴシック" pitchFamily="50" charset="-128"/>
              </a:defRPr>
            </a:lvl1pPr>
            <a:lvl2pPr marL="742950" indent="-285750">
              <a:defRPr kumimoji="1">
                <a:solidFill>
                  <a:schemeClr val="tx1"/>
                </a:solidFill>
                <a:latin typeface="Arial" charset="0"/>
                <a:ea typeface="ＭＳ Ｐゴシック" pitchFamily="50" charset="-128"/>
              </a:defRPr>
            </a:lvl2pPr>
            <a:lvl3pPr marL="1143000" indent="-228600">
              <a:defRPr kumimoji="1">
                <a:solidFill>
                  <a:schemeClr val="tx1"/>
                </a:solidFill>
                <a:latin typeface="Arial" charset="0"/>
                <a:ea typeface="ＭＳ Ｐゴシック" pitchFamily="50" charset="-128"/>
              </a:defRPr>
            </a:lvl3pPr>
            <a:lvl4pPr marL="1600200" indent="-228600">
              <a:defRPr kumimoji="1">
                <a:solidFill>
                  <a:schemeClr val="tx1"/>
                </a:solidFill>
                <a:latin typeface="Arial" charset="0"/>
                <a:ea typeface="ＭＳ Ｐゴシック" pitchFamily="50" charset="-128"/>
              </a:defRPr>
            </a:lvl4pPr>
            <a:lvl5pPr marL="2057400" indent="-228600">
              <a:defRPr kumimoji="1">
                <a:solidFill>
                  <a:schemeClr val="tx1"/>
                </a:solidFill>
                <a:latin typeface="Arial" charset="0"/>
                <a:ea typeface="ＭＳ Ｐゴシック" pitchFamily="50" charset="-128"/>
              </a:defRPr>
            </a:lvl5pPr>
            <a:lvl6pPr marL="2514600" indent="-228600" fontAlgn="base">
              <a:spcBef>
                <a:spcPct val="0"/>
              </a:spcBef>
              <a:spcAft>
                <a:spcPct val="0"/>
              </a:spcAft>
              <a:defRPr kumimoji="1">
                <a:solidFill>
                  <a:schemeClr val="tx1"/>
                </a:solidFill>
                <a:latin typeface="Arial" charset="0"/>
                <a:ea typeface="ＭＳ Ｐゴシック" pitchFamily="50" charset="-128"/>
              </a:defRPr>
            </a:lvl6pPr>
            <a:lvl7pPr marL="2971800" indent="-228600" fontAlgn="base">
              <a:spcBef>
                <a:spcPct val="0"/>
              </a:spcBef>
              <a:spcAft>
                <a:spcPct val="0"/>
              </a:spcAft>
              <a:defRPr kumimoji="1">
                <a:solidFill>
                  <a:schemeClr val="tx1"/>
                </a:solidFill>
                <a:latin typeface="Arial" charset="0"/>
                <a:ea typeface="ＭＳ Ｐゴシック" pitchFamily="50" charset="-128"/>
              </a:defRPr>
            </a:lvl7pPr>
            <a:lvl8pPr marL="3429000" indent="-228600" fontAlgn="base">
              <a:spcBef>
                <a:spcPct val="0"/>
              </a:spcBef>
              <a:spcAft>
                <a:spcPct val="0"/>
              </a:spcAft>
              <a:defRPr kumimoji="1">
                <a:solidFill>
                  <a:schemeClr val="tx1"/>
                </a:solidFill>
                <a:latin typeface="Arial" charset="0"/>
                <a:ea typeface="ＭＳ Ｐゴシック" pitchFamily="50" charset="-128"/>
              </a:defRPr>
            </a:lvl8pPr>
            <a:lvl9pPr marL="3886200" indent="-228600" fontAlgn="base">
              <a:spcBef>
                <a:spcPct val="0"/>
              </a:spcBef>
              <a:spcAft>
                <a:spcPct val="0"/>
              </a:spcAft>
              <a:defRPr kumimoji="1">
                <a:solidFill>
                  <a:schemeClr val="tx1"/>
                </a:solidFill>
                <a:latin typeface="Arial" charset="0"/>
                <a:ea typeface="ＭＳ Ｐゴシック" pitchFamily="50" charset="-128"/>
              </a:defRPr>
            </a:lvl9pPr>
          </a:lstStyle>
          <a:p>
            <a:r>
              <a:rPr lang="ja-JP" altLang="en-US" sz="2800" dirty="0">
                <a:solidFill>
                  <a:schemeClr val="tx1">
                    <a:lumMod val="65000"/>
                    <a:lumOff val="35000"/>
                  </a:schemeClr>
                </a:solidFill>
                <a:latin typeface="HG丸ｺﾞｼｯｸM-PRO" pitchFamily="50" charset="-128"/>
                <a:ea typeface="HG丸ｺﾞｼｯｸM-PRO" pitchFamily="50" charset="-128"/>
              </a:rPr>
              <a:t>名古屋市内河川におけるネオニコチノイド系農薬および代謝物の濃度分布</a:t>
            </a:r>
          </a:p>
        </p:txBody>
      </p:sp>
      <p:pic>
        <p:nvPicPr>
          <p:cNvPr id="4" name="図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4274" y="515200"/>
            <a:ext cx="4038608" cy="637033"/>
          </a:xfrm>
          <a:prstGeom prst="rect">
            <a:avLst/>
          </a:prstGeom>
        </p:spPr>
      </p:pic>
      <p:pic>
        <p:nvPicPr>
          <p:cNvPr id="6" name="図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46811" y="3623594"/>
            <a:ext cx="3880112" cy="615697"/>
          </a:xfrm>
          <a:prstGeom prst="rect">
            <a:avLst/>
          </a:prstGeom>
        </p:spPr>
      </p:pic>
    </p:spTree>
    <p:extLst>
      <p:ext uri="{BB962C8B-B14F-4D97-AF65-F5344CB8AC3E}">
        <p14:creationId xmlns:p14="http://schemas.microsoft.com/office/powerpoint/2010/main" val="36464395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CCCC"/>
            </a:gs>
            <a:gs pos="100000">
              <a:schemeClr val="bg1"/>
            </a:gs>
          </a:gsLst>
          <a:lin ang="18900000" scaled="1"/>
        </a:gradFill>
        <a:effectLst/>
      </p:bgPr>
    </p:bg>
    <p:spTree>
      <p:nvGrpSpPr>
        <p:cNvPr id="1" name=""/>
        <p:cNvGrpSpPr/>
        <p:nvPr/>
      </p:nvGrpSpPr>
      <p:grpSpPr>
        <a:xfrm>
          <a:off x="0" y="0"/>
          <a:ext cx="0" cy="0"/>
          <a:chOff x="0" y="0"/>
          <a:chExt cx="0" cy="0"/>
        </a:xfrm>
      </p:grpSpPr>
      <p:sp>
        <p:nvSpPr>
          <p:cNvPr id="2" name="テキスト ボックス 1"/>
          <p:cNvSpPr txBox="1"/>
          <p:nvPr/>
        </p:nvSpPr>
        <p:spPr>
          <a:xfrm>
            <a:off x="1147297" y="340857"/>
            <a:ext cx="6208243" cy="584775"/>
          </a:xfrm>
          <a:prstGeom prst="rect">
            <a:avLst/>
          </a:prstGeom>
          <a:noFill/>
        </p:spPr>
        <p:txBody>
          <a:bodyPr wrap="square" rtlCol="0">
            <a:spAutoFit/>
          </a:bodyPr>
          <a:lstStyle/>
          <a:p>
            <a:r>
              <a:rPr kumimoji="1" lang="ja-JP" altLang="en-US" sz="3200" dirty="0" smtClean="0">
                <a:solidFill>
                  <a:schemeClr val="bg2">
                    <a:lumMod val="75000"/>
                  </a:schemeClr>
                </a:solidFill>
                <a:latin typeface="HG丸ｺﾞｼｯｸM-PRO" panose="020F0600000000000000" pitchFamily="50" charset="-128"/>
                <a:ea typeface="HG丸ｺﾞｼｯｸM-PRO" panose="020F0600000000000000" pitchFamily="50" charset="-128"/>
              </a:rPr>
              <a:t>ネオニコチノイド系農薬とは</a:t>
            </a:r>
            <a:endParaRPr kumimoji="1" lang="ja-JP" altLang="en-US" sz="3200" dirty="0">
              <a:solidFill>
                <a:schemeClr val="bg2">
                  <a:lumMod val="75000"/>
                </a:schemeClr>
              </a:solidFill>
              <a:latin typeface="HG丸ｺﾞｼｯｸM-PRO" panose="020F0600000000000000" pitchFamily="50" charset="-128"/>
              <a:ea typeface="HG丸ｺﾞｼｯｸM-PRO" panose="020F0600000000000000" pitchFamily="50" charset="-128"/>
            </a:endParaRPr>
          </a:p>
        </p:txBody>
      </p:sp>
      <p:sp>
        <p:nvSpPr>
          <p:cNvPr id="20" name="テキスト ボックス 19"/>
          <p:cNvSpPr txBox="1"/>
          <p:nvPr/>
        </p:nvSpPr>
        <p:spPr>
          <a:xfrm>
            <a:off x="202073" y="1442636"/>
            <a:ext cx="3752431" cy="1015663"/>
          </a:xfrm>
          <a:prstGeom prst="rect">
            <a:avLst/>
          </a:prstGeom>
          <a:noFill/>
        </p:spPr>
        <p:txBody>
          <a:bodyPr wrap="square" rtlCol="0">
            <a:spAutoFit/>
          </a:bodyPr>
          <a:lstStyle/>
          <a:p>
            <a:r>
              <a:rPr kumimoji="1" lang="en-US" altLang="ja-JP" sz="2000" dirty="0" smtClean="0">
                <a:solidFill>
                  <a:schemeClr val="tx1">
                    <a:lumMod val="75000"/>
                    <a:lumOff val="25000"/>
                  </a:schemeClr>
                </a:solidFill>
                <a:latin typeface="HG丸ｺﾞｼｯｸM-PRO" panose="020F0600000000000000" pitchFamily="50" charset="-128"/>
                <a:ea typeface="HG丸ｺﾞｼｯｸM-PRO" panose="020F0600000000000000" pitchFamily="50" charset="-128"/>
              </a:rPr>
              <a:t>1990</a:t>
            </a:r>
            <a:r>
              <a:rPr kumimoji="1" lang="ja-JP" altLang="en-US" sz="2000" dirty="0" smtClean="0">
                <a:solidFill>
                  <a:schemeClr val="tx1">
                    <a:lumMod val="75000"/>
                    <a:lumOff val="25000"/>
                  </a:schemeClr>
                </a:solidFill>
                <a:latin typeface="HG丸ｺﾞｼｯｸM-PRO" panose="020F0600000000000000" pitchFamily="50" charset="-128"/>
                <a:ea typeface="HG丸ｺﾞｼｯｸM-PRO" panose="020F0600000000000000" pitchFamily="50" charset="-128"/>
              </a:rPr>
              <a:t>年代以降</a:t>
            </a:r>
            <a:r>
              <a:rPr kumimoji="1" lang="ja-JP" altLang="en-US" sz="2000" dirty="0" smtClean="0">
                <a:solidFill>
                  <a:schemeClr val="tx1">
                    <a:lumMod val="75000"/>
                    <a:lumOff val="25000"/>
                  </a:schemeClr>
                </a:solidFill>
                <a:latin typeface="HG丸ｺﾞｼｯｸM-PRO" panose="020F0600000000000000" pitchFamily="50" charset="-128"/>
                <a:ea typeface="HG丸ｺﾞｼｯｸM-PRO" panose="020F0600000000000000" pitchFamily="50" charset="-128"/>
              </a:rPr>
              <a:t>、</a:t>
            </a:r>
            <a:endParaRPr kumimoji="1" lang="en-US" altLang="ja-JP" sz="2000" dirty="0" smtClean="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a:p>
            <a:r>
              <a:rPr kumimoji="1" lang="ja-JP" altLang="en-US" sz="2000" dirty="0" smtClean="0">
                <a:solidFill>
                  <a:schemeClr val="tx1">
                    <a:lumMod val="75000"/>
                    <a:lumOff val="25000"/>
                  </a:schemeClr>
                </a:solidFill>
                <a:latin typeface="HG丸ｺﾞｼｯｸM-PRO" panose="020F0600000000000000" pitchFamily="50" charset="-128"/>
                <a:ea typeface="HG丸ｺﾞｼｯｸM-PRO" panose="020F0600000000000000" pitchFamily="50" charset="-128"/>
              </a:rPr>
              <a:t>世界中</a:t>
            </a:r>
            <a:r>
              <a:rPr kumimoji="1" lang="ja-JP" altLang="en-US" sz="2000" dirty="0" smtClean="0">
                <a:solidFill>
                  <a:schemeClr val="tx1">
                    <a:lumMod val="75000"/>
                    <a:lumOff val="25000"/>
                  </a:schemeClr>
                </a:solidFill>
                <a:latin typeface="HG丸ｺﾞｼｯｸM-PRO" panose="020F0600000000000000" pitchFamily="50" charset="-128"/>
                <a:ea typeface="HG丸ｺﾞｼｯｸM-PRO" panose="020F0600000000000000" pitchFamily="50" charset="-128"/>
              </a:rPr>
              <a:t>で広く使用されて</a:t>
            </a:r>
            <a:r>
              <a:rPr kumimoji="1" lang="ja-JP" altLang="en-US" sz="2000" dirty="0" smtClean="0">
                <a:solidFill>
                  <a:schemeClr val="tx1">
                    <a:lumMod val="75000"/>
                    <a:lumOff val="25000"/>
                  </a:schemeClr>
                </a:solidFill>
                <a:latin typeface="HG丸ｺﾞｼｯｸM-PRO" panose="020F0600000000000000" pitchFamily="50" charset="-128"/>
                <a:ea typeface="HG丸ｺﾞｼｯｸM-PRO" panose="020F0600000000000000" pitchFamily="50" charset="-128"/>
              </a:rPr>
              <a:t>い</a:t>
            </a:r>
            <a:r>
              <a:rPr lang="ja-JP" altLang="en-US" sz="2000" dirty="0" smtClean="0">
                <a:solidFill>
                  <a:schemeClr val="tx1">
                    <a:lumMod val="75000"/>
                    <a:lumOff val="25000"/>
                  </a:schemeClr>
                </a:solidFill>
                <a:latin typeface="HG丸ｺﾞｼｯｸM-PRO" panose="020F0600000000000000" pitchFamily="50" charset="-128"/>
                <a:ea typeface="HG丸ｺﾞｼｯｸM-PRO" panose="020F0600000000000000" pitchFamily="50" charset="-128"/>
              </a:rPr>
              <a:t>る</a:t>
            </a:r>
            <a:endParaRPr lang="en-US" altLang="ja-JP" sz="2000" dirty="0" smtClean="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a:p>
            <a:r>
              <a:rPr lang="ja-JP" altLang="en-US" sz="2000" dirty="0" smtClean="0">
                <a:solidFill>
                  <a:schemeClr val="tx1">
                    <a:lumMod val="75000"/>
                    <a:lumOff val="25000"/>
                  </a:schemeClr>
                </a:solidFill>
                <a:latin typeface="HG丸ｺﾞｼｯｸM-PRO" panose="020F0600000000000000" pitchFamily="50" charset="-128"/>
                <a:ea typeface="HG丸ｺﾞｼｯｸM-PRO" panose="020F0600000000000000" pitchFamily="50" charset="-128"/>
              </a:rPr>
              <a:t>浸透性</a:t>
            </a:r>
            <a:r>
              <a:rPr lang="ja-JP" altLang="en-US" sz="2000" dirty="0" smtClean="0">
                <a:solidFill>
                  <a:schemeClr val="tx1">
                    <a:lumMod val="75000"/>
                    <a:lumOff val="25000"/>
                  </a:schemeClr>
                </a:solidFill>
                <a:latin typeface="HG丸ｺﾞｼｯｸM-PRO" panose="020F0600000000000000" pitchFamily="50" charset="-128"/>
                <a:ea typeface="HG丸ｺﾞｼｯｸM-PRO" panose="020F0600000000000000" pitchFamily="50" charset="-128"/>
              </a:rPr>
              <a:t>の殺虫剤。</a:t>
            </a:r>
            <a:endParaRPr lang="en-US" altLang="ja-JP" sz="2000" dirty="0" smtClean="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p:txBody>
      </p:sp>
      <p:pic>
        <p:nvPicPr>
          <p:cNvPr id="22" name="図 21"/>
          <p:cNvPicPr>
            <a:picLocks noChangeAspect="1"/>
          </p:cNvPicPr>
          <p:nvPr/>
        </p:nvPicPr>
        <p:blipFill>
          <a:blip r:embed="rId2"/>
          <a:stretch>
            <a:fillRect/>
          </a:stretch>
        </p:blipFill>
        <p:spPr>
          <a:xfrm>
            <a:off x="4235742" y="1259558"/>
            <a:ext cx="4908258" cy="5319421"/>
          </a:xfrm>
          <a:prstGeom prst="rect">
            <a:avLst/>
          </a:prstGeom>
        </p:spPr>
      </p:pic>
      <p:pic>
        <p:nvPicPr>
          <p:cNvPr id="24" name="図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2073" y="514497"/>
            <a:ext cx="4038608" cy="637033"/>
          </a:xfrm>
          <a:prstGeom prst="rect">
            <a:avLst/>
          </a:prstGeom>
        </p:spPr>
      </p:pic>
      <p:sp>
        <p:nvSpPr>
          <p:cNvPr id="25" name="テキスト ボックス 24"/>
          <p:cNvSpPr txBox="1"/>
          <p:nvPr/>
        </p:nvSpPr>
        <p:spPr>
          <a:xfrm>
            <a:off x="765463" y="2553194"/>
            <a:ext cx="2911824" cy="1200329"/>
          </a:xfrm>
          <a:prstGeom prst="rect">
            <a:avLst/>
          </a:prstGeom>
          <a:noFill/>
          <a:ln w="28575">
            <a:solidFill>
              <a:schemeClr val="accent1"/>
            </a:solidFill>
          </a:ln>
        </p:spPr>
        <p:txBody>
          <a:bodyPr wrap="square" rtlCol="0">
            <a:spAutoFit/>
          </a:bodyPr>
          <a:lstStyle/>
          <a:p>
            <a:pPr marL="285750" indent="-285750">
              <a:buFont typeface="Wingdings" panose="05000000000000000000" pitchFamily="2" charset="2"/>
              <a:buChar char="n"/>
            </a:pPr>
            <a:r>
              <a:rPr lang="ja-JP" altLang="en-US" sz="1800" dirty="0" smtClean="0">
                <a:solidFill>
                  <a:schemeClr val="tx1">
                    <a:lumMod val="75000"/>
                    <a:lumOff val="25000"/>
                  </a:schemeClr>
                </a:solidFill>
                <a:latin typeface="HG丸ｺﾞｼｯｸM-PRO" panose="020F0600000000000000" pitchFamily="50" charset="-128"/>
                <a:ea typeface="HG丸ｺﾞｼｯｸM-PRO" panose="020F0600000000000000" pitchFamily="50" charset="-128"/>
              </a:rPr>
              <a:t>農薬</a:t>
            </a:r>
            <a:endParaRPr lang="en-US" altLang="ja-JP" sz="1800" dirty="0" smtClean="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a:p>
            <a:pPr marL="285750" indent="-285750">
              <a:buFont typeface="Wingdings" panose="05000000000000000000" pitchFamily="2" charset="2"/>
              <a:buChar char="n"/>
            </a:pPr>
            <a:r>
              <a:rPr lang="ja-JP" altLang="en-US" sz="1800" dirty="0" smtClean="0">
                <a:solidFill>
                  <a:schemeClr val="tx1">
                    <a:lumMod val="75000"/>
                    <a:lumOff val="25000"/>
                  </a:schemeClr>
                </a:solidFill>
                <a:latin typeface="HG丸ｺﾞｼｯｸM-PRO" panose="020F0600000000000000" pitchFamily="50" charset="-128"/>
                <a:ea typeface="HG丸ｺﾞｼｯｸM-PRO" panose="020F0600000000000000" pitchFamily="50" charset="-128"/>
              </a:rPr>
              <a:t>動物用</a:t>
            </a:r>
            <a:r>
              <a:rPr lang="ja-JP" altLang="en-US" sz="1800"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医</a:t>
            </a:r>
            <a:r>
              <a:rPr lang="ja-JP" altLang="en-US" sz="1800" dirty="0" smtClean="0">
                <a:solidFill>
                  <a:schemeClr val="tx1">
                    <a:lumMod val="75000"/>
                    <a:lumOff val="25000"/>
                  </a:schemeClr>
                </a:solidFill>
                <a:latin typeface="HG丸ｺﾞｼｯｸM-PRO" panose="020F0600000000000000" pitchFamily="50" charset="-128"/>
                <a:ea typeface="HG丸ｺﾞｼｯｸM-PRO" panose="020F0600000000000000" pitchFamily="50" charset="-128"/>
              </a:rPr>
              <a:t>薬品</a:t>
            </a:r>
            <a:endParaRPr lang="en-US" altLang="ja-JP" sz="1800" dirty="0" smtClean="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a:p>
            <a:pPr marL="285750" indent="-285750">
              <a:buFont typeface="Wingdings" panose="05000000000000000000" pitchFamily="2" charset="2"/>
              <a:buChar char="n"/>
            </a:pPr>
            <a:r>
              <a:rPr lang="ja-JP" altLang="en-US" sz="1800" dirty="0" smtClean="0">
                <a:solidFill>
                  <a:schemeClr val="tx1">
                    <a:lumMod val="75000"/>
                    <a:lumOff val="25000"/>
                  </a:schemeClr>
                </a:solidFill>
                <a:latin typeface="HG丸ｺﾞｼｯｸM-PRO" panose="020F0600000000000000" pitchFamily="50" charset="-128"/>
                <a:ea typeface="HG丸ｺﾞｼｯｸM-PRO" panose="020F0600000000000000" pitchFamily="50" charset="-128"/>
              </a:rPr>
              <a:t>家庭用・業務用殺虫剤</a:t>
            </a:r>
            <a:endParaRPr lang="en-US" altLang="ja-JP" sz="1800" dirty="0" smtClean="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a:p>
            <a:pPr marL="285750" indent="-285750">
              <a:buFont typeface="Wingdings" panose="05000000000000000000" pitchFamily="2" charset="2"/>
              <a:buChar char="n"/>
            </a:pPr>
            <a:r>
              <a:rPr lang="ja-JP" altLang="en-US" sz="1800"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住宅</a:t>
            </a:r>
            <a:r>
              <a:rPr lang="ja-JP" altLang="en-US" sz="1800" dirty="0" smtClean="0">
                <a:solidFill>
                  <a:schemeClr val="tx1">
                    <a:lumMod val="75000"/>
                    <a:lumOff val="25000"/>
                  </a:schemeClr>
                </a:solidFill>
                <a:latin typeface="HG丸ｺﾞｼｯｸM-PRO" panose="020F0600000000000000" pitchFamily="50" charset="-128"/>
                <a:ea typeface="HG丸ｺﾞｼｯｸM-PRO" panose="020F0600000000000000" pitchFamily="50" charset="-128"/>
              </a:rPr>
              <a:t>の建材用</a:t>
            </a:r>
            <a:endParaRPr lang="en-US" altLang="ja-JP" sz="1800" dirty="0" smtClean="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p:txBody>
      </p:sp>
      <p:sp>
        <p:nvSpPr>
          <p:cNvPr id="27" name="正方形/長方形 26"/>
          <p:cNvSpPr/>
          <p:nvPr/>
        </p:nvSpPr>
        <p:spPr>
          <a:xfrm>
            <a:off x="4484642" y="5816270"/>
            <a:ext cx="4535372" cy="711223"/>
          </a:xfrm>
          <a:prstGeom prst="rect">
            <a:avLst/>
          </a:prstGeom>
          <a:noFill/>
          <a:ln w="2857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p:cNvSpPr txBox="1"/>
          <p:nvPr/>
        </p:nvSpPr>
        <p:spPr>
          <a:xfrm>
            <a:off x="494244" y="3773285"/>
            <a:ext cx="3466257" cy="1323439"/>
          </a:xfrm>
          <a:prstGeom prst="rect">
            <a:avLst/>
          </a:prstGeom>
          <a:noFill/>
        </p:spPr>
        <p:txBody>
          <a:bodyPr wrap="square" rtlCol="0">
            <a:spAutoFit/>
          </a:bodyPr>
          <a:lstStyle/>
          <a:p>
            <a:pPr algn="ctr"/>
            <a:r>
              <a:rPr lang="ja-JP" altLang="en-US" sz="2000" b="1" dirty="0">
                <a:solidFill>
                  <a:schemeClr val="accent1"/>
                </a:solidFill>
                <a:latin typeface="HG丸ｺﾞｼｯｸM-PRO" panose="020F0600000000000000" pitchFamily="50" charset="-128"/>
                <a:ea typeface="HG丸ｺﾞｼｯｸM-PRO" panose="020F0600000000000000" pitchFamily="50" charset="-128"/>
              </a:rPr>
              <a:t>世界各国で発生して</a:t>
            </a:r>
            <a:r>
              <a:rPr lang="ja-JP" altLang="en-US" sz="2000" b="1" dirty="0" smtClean="0">
                <a:solidFill>
                  <a:schemeClr val="accent1"/>
                </a:solidFill>
                <a:latin typeface="HG丸ｺﾞｼｯｸM-PRO" panose="020F0600000000000000" pitchFamily="50" charset="-128"/>
                <a:ea typeface="HG丸ｺﾞｼｯｸM-PRO" panose="020F0600000000000000" pitchFamily="50" charset="-128"/>
              </a:rPr>
              <a:t>いる</a:t>
            </a:r>
            <a:endParaRPr lang="en-US" altLang="ja-JP" sz="2000" b="1" dirty="0" smtClean="0">
              <a:solidFill>
                <a:schemeClr val="accent1"/>
              </a:solidFill>
              <a:latin typeface="HG丸ｺﾞｼｯｸM-PRO" panose="020F0600000000000000" pitchFamily="50" charset="-128"/>
              <a:ea typeface="HG丸ｺﾞｼｯｸM-PRO" panose="020F0600000000000000" pitchFamily="50" charset="-128"/>
            </a:endParaRPr>
          </a:p>
          <a:p>
            <a:pPr algn="ctr"/>
            <a:r>
              <a:rPr lang="ja-JP" altLang="en-US" sz="2000" b="1" dirty="0" smtClean="0">
                <a:solidFill>
                  <a:schemeClr val="accent1"/>
                </a:solidFill>
                <a:latin typeface="HG丸ｺﾞｼｯｸM-PRO" panose="020F0600000000000000" pitchFamily="50" charset="-128"/>
                <a:ea typeface="HG丸ｺﾞｼｯｸM-PRO" panose="020F0600000000000000" pitchFamily="50" charset="-128"/>
              </a:rPr>
              <a:t>ミツバチの大量死</a:t>
            </a:r>
            <a:endParaRPr lang="en-US" altLang="ja-JP" sz="2000" b="1" dirty="0" smtClean="0">
              <a:solidFill>
                <a:schemeClr val="accent1"/>
              </a:solidFill>
              <a:latin typeface="HG丸ｺﾞｼｯｸM-PRO" panose="020F0600000000000000" pitchFamily="50" charset="-128"/>
              <a:ea typeface="HG丸ｺﾞｼｯｸM-PRO" panose="020F0600000000000000" pitchFamily="50" charset="-128"/>
            </a:endParaRPr>
          </a:p>
          <a:p>
            <a:pPr algn="ctr"/>
            <a:r>
              <a:rPr lang="ja-JP" altLang="en-US" sz="2000" b="1" dirty="0" smtClean="0">
                <a:solidFill>
                  <a:schemeClr val="accent1"/>
                </a:solidFill>
                <a:latin typeface="HG丸ｺﾞｼｯｸM-PRO" panose="020F0600000000000000" pitchFamily="50" charset="-128"/>
                <a:ea typeface="HG丸ｺﾞｼｯｸM-PRO" panose="020F0600000000000000" pitchFamily="50" charset="-128"/>
              </a:rPr>
              <a:t>（</a:t>
            </a:r>
            <a:r>
              <a:rPr lang="ja-JP" altLang="en-US" sz="2000" b="1" dirty="0">
                <a:solidFill>
                  <a:schemeClr val="accent1"/>
                </a:solidFill>
                <a:latin typeface="HG丸ｺﾞｼｯｸM-PRO" panose="020F0600000000000000" pitchFamily="50" charset="-128"/>
                <a:ea typeface="HG丸ｺﾞｼｯｸM-PRO" panose="020F0600000000000000" pitchFamily="50" charset="-128"/>
              </a:rPr>
              <a:t>蜂群崩壊症候群</a:t>
            </a:r>
            <a:r>
              <a:rPr lang="ja-JP" altLang="en-US" sz="2000" b="1" dirty="0" smtClean="0">
                <a:solidFill>
                  <a:schemeClr val="accent1"/>
                </a:solidFill>
                <a:latin typeface="HG丸ｺﾞｼｯｸM-PRO" panose="020F0600000000000000" pitchFamily="50" charset="-128"/>
                <a:ea typeface="HG丸ｺﾞｼｯｸM-PRO" panose="020F0600000000000000" pitchFamily="50" charset="-128"/>
              </a:rPr>
              <a:t>：</a:t>
            </a:r>
            <a:r>
              <a:rPr lang="en-US" altLang="ja-JP" sz="2000" b="1" dirty="0" smtClean="0">
                <a:solidFill>
                  <a:schemeClr val="accent1"/>
                </a:solidFill>
                <a:latin typeface="HG丸ｺﾞｼｯｸM-PRO" panose="020F0600000000000000" pitchFamily="50" charset="-128"/>
                <a:ea typeface="HG丸ｺﾞｼｯｸM-PRO" panose="020F0600000000000000" pitchFamily="50" charset="-128"/>
              </a:rPr>
              <a:t>CCD</a:t>
            </a:r>
            <a:r>
              <a:rPr lang="ja-JP" altLang="en-US" sz="2000" b="1" dirty="0" smtClean="0">
                <a:solidFill>
                  <a:schemeClr val="accent1"/>
                </a:solidFill>
                <a:latin typeface="HG丸ｺﾞｼｯｸM-PRO" panose="020F0600000000000000" pitchFamily="50" charset="-128"/>
                <a:ea typeface="HG丸ｺﾞｼｯｸM-PRO" panose="020F0600000000000000" pitchFamily="50" charset="-128"/>
              </a:rPr>
              <a:t>）</a:t>
            </a:r>
            <a:endParaRPr lang="en-US" altLang="ja-JP" sz="2000" b="1" dirty="0" smtClean="0">
              <a:solidFill>
                <a:schemeClr val="accent1"/>
              </a:solidFill>
              <a:latin typeface="HG丸ｺﾞｼｯｸM-PRO" panose="020F0600000000000000" pitchFamily="50" charset="-128"/>
              <a:ea typeface="HG丸ｺﾞｼｯｸM-PRO" panose="020F0600000000000000" pitchFamily="50" charset="-128"/>
            </a:endParaRPr>
          </a:p>
          <a:p>
            <a:pPr algn="ctr"/>
            <a:r>
              <a:rPr lang="ja-JP" altLang="en-US" sz="2000" b="1" dirty="0" smtClean="0">
                <a:solidFill>
                  <a:schemeClr val="accent1"/>
                </a:solidFill>
                <a:latin typeface="HG丸ｺﾞｼｯｸM-PRO" panose="020F0600000000000000" pitchFamily="50" charset="-128"/>
                <a:ea typeface="HG丸ｺﾞｼｯｸM-PRO" panose="020F0600000000000000" pitchFamily="50" charset="-128"/>
              </a:rPr>
              <a:t>原因</a:t>
            </a:r>
            <a:r>
              <a:rPr lang="ja-JP" altLang="en-US" sz="2000" b="1" dirty="0" smtClean="0">
                <a:solidFill>
                  <a:schemeClr val="accent1"/>
                </a:solidFill>
                <a:latin typeface="HG丸ｺﾞｼｯｸM-PRO" panose="020F0600000000000000" pitchFamily="50" charset="-128"/>
                <a:ea typeface="HG丸ｺﾞｼｯｸM-PRO" panose="020F0600000000000000" pitchFamily="50" charset="-128"/>
              </a:rPr>
              <a:t>の可能性</a:t>
            </a:r>
            <a:endParaRPr kumimoji="1" lang="ja-JP" altLang="en-US" sz="2000" b="1" dirty="0">
              <a:solidFill>
                <a:schemeClr val="accent1"/>
              </a:solidFill>
              <a:latin typeface="HG丸ｺﾞｼｯｸM-PRO" panose="020F0600000000000000" pitchFamily="50" charset="-128"/>
              <a:ea typeface="HG丸ｺﾞｼｯｸM-PRO" panose="020F0600000000000000" pitchFamily="50" charset="-128"/>
            </a:endParaRPr>
          </a:p>
        </p:txBody>
      </p:sp>
      <p:sp>
        <p:nvSpPr>
          <p:cNvPr id="33" name="テキスト ボックス 32"/>
          <p:cNvSpPr txBox="1"/>
          <p:nvPr/>
        </p:nvSpPr>
        <p:spPr>
          <a:xfrm>
            <a:off x="339264" y="5116486"/>
            <a:ext cx="3887150" cy="584775"/>
          </a:xfrm>
          <a:prstGeom prst="rect">
            <a:avLst/>
          </a:prstGeom>
          <a:noFill/>
        </p:spPr>
        <p:txBody>
          <a:bodyPr wrap="square" rtlCol="0">
            <a:spAutoFit/>
          </a:bodyPr>
          <a:lstStyle/>
          <a:p>
            <a:pPr algn="ctr"/>
            <a:r>
              <a:rPr lang="en-US" altLang="ja-JP" sz="1600" dirty="0">
                <a:solidFill>
                  <a:schemeClr val="bg2">
                    <a:lumMod val="75000"/>
                  </a:schemeClr>
                </a:solidFill>
                <a:latin typeface="HG丸ｺﾞｼｯｸM-PRO" panose="020F0600000000000000" pitchFamily="50" charset="-128"/>
                <a:ea typeface="HG丸ｺﾞｼｯｸM-PRO" panose="020F0600000000000000" pitchFamily="50" charset="-128"/>
              </a:rPr>
              <a:t>EU</a:t>
            </a:r>
            <a:r>
              <a:rPr lang="ja-JP" altLang="en-US" sz="1600" dirty="0">
                <a:solidFill>
                  <a:schemeClr val="bg2">
                    <a:lumMod val="75000"/>
                  </a:schemeClr>
                </a:solidFill>
                <a:latin typeface="HG丸ｺﾞｼｯｸM-PRO" panose="020F0600000000000000" pitchFamily="50" charset="-128"/>
                <a:ea typeface="HG丸ｺﾞｼｯｸM-PRO" panose="020F0600000000000000" pitchFamily="50" charset="-128"/>
              </a:rPr>
              <a:t>を</a:t>
            </a:r>
            <a:r>
              <a:rPr lang="ja-JP" altLang="en-US" sz="1600" dirty="0" smtClean="0">
                <a:solidFill>
                  <a:schemeClr val="bg2">
                    <a:lumMod val="75000"/>
                  </a:schemeClr>
                </a:solidFill>
                <a:latin typeface="HG丸ｺﾞｼｯｸM-PRO" panose="020F0600000000000000" pitchFamily="50" charset="-128"/>
                <a:ea typeface="HG丸ｺﾞｼｯｸM-PRO" panose="020F0600000000000000" pitchFamily="50" charset="-128"/>
              </a:rPr>
              <a:t>はじめ</a:t>
            </a:r>
            <a:r>
              <a:rPr lang="ja-JP" altLang="en-US" sz="1600" dirty="0" smtClean="0">
                <a:solidFill>
                  <a:schemeClr val="bg2">
                    <a:lumMod val="75000"/>
                  </a:schemeClr>
                </a:solidFill>
                <a:latin typeface="HG丸ｺﾞｼｯｸM-PRO" panose="020F0600000000000000" pitchFamily="50" charset="-128"/>
                <a:ea typeface="HG丸ｺﾞｼｯｸM-PRO" panose="020F0600000000000000" pitchFamily="50" charset="-128"/>
              </a:rPr>
              <a:t>、アメリカ、カナダ、　　中国</a:t>
            </a:r>
            <a:r>
              <a:rPr lang="ja-JP" altLang="en-US" sz="1600" dirty="0">
                <a:solidFill>
                  <a:schemeClr val="bg2">
                    <a:lumMod val="75000"/>
                  </a:schemeClr>
                </a:solidFill>
                <a:latin typeface="HG丸ｺﾞｼｯｸM-PRO" panose="020F0600000000000000" pitchFamily="50" charset="-128"/>
                <a:ea typeface="HG丸ｺﾞｼｯｸM-PRO" panose="020F0600000000000000" pitchFamily="50" charset="-128"/>
              </a:rPr>
              <a:t>等で、その</a:t>
            </a:r>
            <a:r>
              <a:rPr lang="ja-JP" altLang="en-US" sz="1600" dirty="0" smtClean="0">
                <a:solidFill>
                  <a:schemeClr val="bg2">
                    <a:lumMod val="75000"/>
                  </a:schemeClr>
                </a:solidFill>
                <a:latin typeface="HG丸ｺﾞｼｯｸM-PRO" panose="020F0600000000000000" pitchFamily="50" charset="-128"/>
                <a:ea typeface="HG丸ｺﾞｼｯｸM-PRO" panose="020F0600000000000000" pitchFamily="50" charset="-128"/>
              </a:rPr>
              <a:t>一部が使用制限</a:t>
            </a:r>
            <a:r>
              <a:rPr lang="ja-JP" altLang="en-US" sz="1600" dirty="0">
                <a:solidFill>
                  <a:schemeClr val="bg2">
                    <a:lumMod val="75000"/>
                  </a:schemeClr>
                </a:solidFill>
                <a:latin typeface="HG丸ｺﾞｼｯｸM-PRO" panose="020F0600000000000000" pitchFamily="50" charset="-128"/>
                <a:ea typeface="HG丸ｺﾞｼｯｸM-PRO" panose="020F0600000000000000" pitchFamily="50" charset="-128"/>
              </a:rPr>
              <a:t>・</a:t>
            </a:r>
            <a:r>
              <a:rPr lang="ja-JP" altLang="en-US" sz="1600" dirty="0" smtClean="0">
                <a:solidFill>
                  <a:schemeClr val="bg2">
                    <a:lumMod val="75000"/>
                  </a:schemeClr>
                </a:solidFill>
                <a:latin typeface="HG丸ｺﾞｼｯｸM-PRO" panose="020F0600000000000000" pitchFamily="50" charset="-128"/>
                <a:ea typeface="HG丸ｺﾞｼｯｸM-PRO" panose="020F0600000000000000" pitchFamily="50" charset="-128"/>
              </a:rPr>
              <a:t>禁止</a:t>
            </a:r>
            <a:endParaRPr lang="ja-JP" altLang="en-US" sz="1600" dirty="0">
              <a:solidFill>
                <a:schemeClr val="bg2">
                  <a:lumMod val="75000"/>
                </a:schemeClr>
              </a:solidFill>
              <a:latin typeface="HG丸ｺﾞｼｯｸM-PRO" panose="020F0600000000000000" pitchFamily="50" charset="-128"/>
              <a:ea typeface="HG丸ｺﾞｼｯｸM-PRO" panose="020F0600000000000000" pitchFamily="50" charset="-128"/>
            </a:endParaRPr>
          </a:p>
        </p:txBody>
      </p:sp>
      <p:sp>
        <p:nvSpPr>
          <p:cNvPr id="12" name="テキスト ボックス 11"/>
          <p:cNvSpPr txBox="1"/>
          <p:nvPr/>
        </p:nvSpPr>
        <p:spPr>
          <a:xfrm>
            <a:off x="283149" y="5816270"/>
            <a:ext cx="3968269" cy="707886"/>
          </a:xfrm>
          <a:prstGeom prst="rect">
            <a:avLst/>
          </a:prstGeom>
          <a:solidFill>
            <a:schemeClr val="accent1"/>
          </a:solidFill>
        </p:spPr>
        <p:txBody>
          <a:bodyPr wrap="square" rtlCol="0">
            <a:spAutoFit/>
          </a:bodyPr>
          <a:lstStyle/>
          <a:p>
            <a:r>
              <a:rPr lang="ja-JP" altLang="en-US" sz="2000" b="1" dirty="0">
                <a:solidFill>
                  <a:schemeClr val="bg1"/>
                </a:solidFill>
                <a:latin typeface="HG丸ｺﾞｼｯｸM-PRO" panose="020F0600000000000000" pitchFamily="50" charset="-128"/>
                <a:ea typeface="HG丸ｺﾞｼｯｸM-PRO" panose="020F0600000000000000" pitchFamily="50" charset="-128"/>
              </a:rPr>
              <a:t>名古屋市</a:t>
            </a:r>
            <a:r>
              <a:rPr lang="ja-JP" altLang="en-US" sz="2000" b="1" dirty="0" smtClean="0">
                <a:solidFill>
                  <a:schemeClr val="bg1"/>
                </a:solidFill>
                <a:latin typeface="HG丸ｺﾞｼｯｸM-PRO" panose="020F0600000000000000" pitchFamily="50" charset="-128"/>
                <a:ea typeface="HG丸ｺﾞｼｯｸM-PRO" panose="020F0600000000000000" pitchFamily="50" charset="-128"/>
              </a:rPr>
              <a:t>内水環境中のネオニコチノイド系農薬の存在量を調査</a:t>
            </a:r>
            <a:endParaRPr kumimoji="1" lang="en-US" altLang="ja-JP" sz="2000" b="1" dirty="0" smtClean="0">
              <a:solidFill>
                <a:schemeClr val="bg1"/>
              </a:solidFill>
              <a:latin typeface="HG丸ｺﾞｼｯｸM-PRO" panose="020F0600000000000000" pitchFamily="50" charset="-128"/>
              <a:ea typeface="HG丸ｺﾞｼｯｸM-PRO" panose="020F0600000000000000" pitchFamily="50"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301946" y="374739"/>
            <a:ext cx="4921256" cy="584775"/>
          </a:xfrm>
          <a:prstGeom prst="rect">
            <a:avLst/>
          </a:prstGeom>
          <a:noFill/>
        </p:spPr>
        <p:txBody>
          <a:bodyPr wrap="square" rtlCol="0">
            <a:spAutoFit/>
          </a:bodyPr>
          <a:lstStyle/>
          <a:p>
            <a:r>
              <a:rPr kumimoji="1" lang="ja-JP" altLang="en-US" sz="3200" dirty="0" smtClean="0">
                <a:solidFill>
                  <a:schemeClr val="bg2">
                    <a:lumMod val="75000"/>
                  </a:schemeClr>
                </a:solidFill>
                <a:latin typeface="HG丸ｺﾞｼｯｸM-PRO" panose="020F0600000000000000" pitchFamily="50" charset="-128"/>
                <a:ea typeface="HG丸ｺﾞｼｯｸM-PRO" panose="020F0600000000000000" pitchFamily="50" charset="-128"/>
              </a:rPr>
              <a:t>前処理方法の検討</a:t>
            </a:r>
            <a:endParaRPr kumimoji="1" lang="ja-JP" altLang="en-US" sz="3200" dirty="0">
              <a:solidFill>
                <a:schemeClr val="bg2">
                  <a:lumMod val="75000"/>
                </a:schemeClr>
              </a:solidFill>
              <a:latin typeface="HG丸ｺﾞｼｯｸM-PRO" panose="020F0600000000000000" pitchFamily="50" charset="-128"/>
              <a:ea typeface="HG丸ｺﾞｼｯｸM-PRO" panose="020F0600000000000000" pitchFamily="50" charset="-128"/>
            </a:endParaRPr>
          </a:p>
        </p:txBody>
      </p:sp>
      <p:sp>
        <p:nvSpPr>
          <p:cNvPr id="20" name="テキスト ボックス 19"/>
          <p:cNvSpPr txBox="1"/>
          <p:nvPr/>
        </p:nvSpPr>
        <p:spPr>
          <a:xfrm>
            <a:off x="202073" y="1596749"/>
            <a:ext cx="6803844" cy="369332"/>
          </a:xfrm>
          <a:prstGeom prst="rect">
            <a:avLst/>
          </a:prstGeom>
          <a:noFill/>
        </p:spPr>
        <p:txBody>
          <a:bodyPr wrap="square" rtlCol="0">
            <a:spAutoFit/>
          </a:bodyPr>
          <a:lstStyle/>
          <a:p>
            <a:r>
              <a:rPr kumimoji="1" lang="ja-JP" altLang="en-US" sz="18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固相抽出で使用する固相カートリッジの検討</a:t>
            </a:r>
            <a:endParaRPr lang="en-US" altLang="ja-JP" sz="18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endParaRPr>
          </a:p>
        </p:txBody>
      </p:sp>
      <p:pic>
        <p:nvPicPr>
          <p:cNvPr id="24" name="図 2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2073" y="514497"/>
            <a:ext cx="4038608" cy="637033"/>
          </a:xfrm>
          <a:prstGeom prst="rect">
            <a:avLst/>
          </a:prstGeom>
        </p:spPr>
      </p:pic>
      <p:pic>
        <p:nvPicPr>
          <p:cNvPr id="5" name="図 4"/>
          <p:cNvPicPr>
            <a:picLocks noChangeAspect="1"/>
          </p:cNvPicPr>
          <p:nvPr/>
        </p:nvPicPr>
        <p:blipFill>
          <a:blip r:embed="rId3"/>
          <a:stretch>
            <a:fillRect/>
          </a:stretch>
        </p:blipFill>
        <p:spPr>
          <a:xfrm>
            <a:off x="30996" y="1835262"/>
            <a:ext cx="9097506" cy="4620467"/>
          </a:xfrm>
          <a:prstGeom prst="rect">
            <a:avLst/>
          </a:prstGeom>
        </p:spPr>
      </p:pic>
    </p:spTree>
    <p:extLst>
      <p:ext uri="{BB962C8B-B14F-4D97-AF65-F5344CB8AC3E}">
        <p14:creationId xmlns:p14="http://schemas.microsoft.com/office/powerpoint/2010/main" val="14788112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テキスト ボックス 34"/>
          <p:cNvSpPr txBox="1"/>
          <p:nvPr/>
        </p:nvSpPr>
        <p:spPr>
          <a:xfrm>
            <a:off x="1034963" y="5471082"/>
            <a:ext cx="6307946" cy="999001"/>
          </a:xfrm>
          <a:prstGeom prst="rect">
            <a:avLst/>
          </a:prstGeom>
          <a:noFill/>
          <a:ln w="28575">
            <a:solidFill>
              <a:schemeClr val="tx1">
                <a:lumMod val="50000"/>
                <a:lumOff val="50000"/>
              </a:schemeClr>
            </a:solidFill>
          </a:ln>
        </p:spPr>
        <p:txBody>
          <a:bodyPr wrap="square" rtlCol="0">
            <a:spAutoFit/>
          </a:bodyPr>
          <a:lstStyle/>
          <a:p>
            <a:pPr algn="ctr"/>
            <a:endParaRPr kumimoji="1" lang="ja-JP" altLang="en-US" dirty="0">
              <a:solidFill>
                <a:schemeClr val="tx1">
                  <a:lumMod val="65000"/>
                  <a:lumOff val="35000"/>
                </a:schemeClr>
              </a:solidFill>
              <a:latin typeface="HG丸ｺﾞｼｯｸM-PRO" panose="020F0600000000000000" pitchFamily="50" charset="-128"/>
              <a:ea typeface="HG丸ｺﾞｼｯｸM-PRO" panose="020F0600000000000000" pitchFamily="50" charset="-128"/>
            </a:endParaRPr>
          </a:p>
        </p:txBody>
      </p:sp>
      <p:pic>
        <p:nvPicPr>
          <p:cNvPr id="24" name="図 2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2073" y="514497"/>
            <a:ext cx="4038608" cy="637033"/>
          </a:xfrm>
          <a:prstGeom prst="rect">
            <a:avLst/>
          </a:prstGeom>
        </p:spPr>
      </p:pic>
      <p:sp>
        <p:nvSpPr>
          <p:cNvPr id="2" name="テキスト ボックス 1"/>
          <p:cNvSpPr txBox="1"/>
          <p:nvPr/>
        </p:nvSpPr>
        <p:spPr>
          <a:xfrm>
            <a:off x="1275346" y="346334"/>
            <a:ext cx="4921256" cy="584775"/>
          </a:xfrm>
          <a:prstGeom prst="rect">
            <a:avLst/>
          </a:prstGeom>
          <a:noFill/>
        </p:spPr>
        <p:txBody>
          <a:bodyPr wrap="square" rtlCol="0">
            <a:spAutoFit/>
          </a:bodyPr>
          <a:lstStyle/>
          <a:p>
            <a:r>
              <a:rPr kumimoji="1" lang="ja-JP" altLang="en-US" sz="3200" dirty="0" smtClean="0">
                <a:solidFill>
                  <a:schemeClr val="bg2">
                    <a:lumMod val="75000"/>
                  </a:schemeClr>
                </a:solidFill>
                <a:latin typeface="HG丸ｺﾞｼｯｸM-PRO" panose="020F0600000000000000" pitchFamily="50" charset="-128"/>
                <a:ea typeface="HG丸ｺﾞｼｯｸM-PRO" panose="020F0600000000000000" pitchFamily="50" charset="-128"/>
              </a:rPr>
              <a:t>分析フローチャート</a:t>
            </a:r>
            <a:endParaRPr kumimoji="1" lang="ja-JP" altLang="en-US" sz="3200" dirty="0">
              <a:solidFill>
                <a:schemeClr val="bg2">
                  <a:lumMod val="75000"/>
                </a:schemeClr>
              </a:solidFill>
              <a:latin typeface="HG丸ｺﾞｼｯｸM-PRO" panose="020F0600000000000000" pitchFamily="50" charset="-128"/>
              <a:ea typeface="HG丸ｺﾞｼｯｸM-PRO" panose="020F0600000000000000" pitchFamily="50" charset="-128"/>
            </a:endParaRPr>
          </a:p>
        </p:txBody>
      </p:sp>
      <p:sp>
        <p:nvSpPr>
          <p:cNvPr id="6" name="テキスト ボックス 5"/>
          <p:cNvSpPr txBox="1"/>
          <p:nvPr/>
        </p:nvSpPr>
        <p:spPr>
          <a:xfrm>
            <a:off x="593557" y="1703291"/>
            <a:ext cx="1363579" cy="461665"/>
          </a:xfrm>
          <a:prstGeom prst="rect">
            <a:avLst/>
          </a:prstGeom>
          <a:noFill/>
          <a:ln w="28575">
            <a:solidFill>
              <a:schemeClr val="tx1">
                <a:lumMod val="50000"/>
                <a:lumOff val="50000"/>
              </a:schemeClr>
            </a:solidFill>
          </a:ln>
        </p:spPr>
        <p:txBody>
          <a:bodyPr wrap="square" rtlCol="0">
            <a:spAutoFit/>
          </a:bodyPr>
          <a:lstStyle/>
          <a:p>
            <a:pPr algn="ctr"/>
            <a:r>
              <a:rPr kumimoji="1" lang="ja-JP" altLang="en-US"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水試料</a:t>
            </a:r>
            <a:endParaRPr kumimoji="1" lang="ja-JP" altLang="en-US" dirty="0">
              <a:solidFill>
                <a:schemeClr val="tx1">
                  <a:lumMod val="65000"/>
                  <a:lumOff val="35000"/>
                </a:schemeClr>
              </a:solidFill>
              <a:latin typeface="HG丸ｺﾞｼｯｸM-PRO" panose="020F0600000000000000" pitchFamily="50" charset="-128"/>
              <a:ea typeface="HG丸ｺﾞｼｯｸM-PRO" panose="020F0600000000000000" pitchFamily="50" charset="-128"/>
            </a:endParaRPr>
          </a:p>
        </p:txBody>
      </p:sp>
      <p:sp>
        <p:nvSpPr>
          <p:cNvPr id="7" name="テキスト ボックス 6"/>
          <p:cNvSpPr txBox="1"/>
          <p:nvPr/>
        </p:nvSpPr>
        <p:spPr>
          <a:xfrm>
            <a:off x="6719460" y="3466348"/>
            <a:ext cx="2157664" cy="461665"/>
          </a:xfrm>
          <a:prstGeom prst="rect">
            <a:avLst/>
          </a:prstGeom>
          <a:noFill/>
          <a:ln w="28575">
            <a:solidFill>
              <a:schemeClr val="tx1">
                <a:lumMod val="50000"/>
                <a:lumOff val="50000"/>
              </a:schemeClr>
            </a:solidFill>
          </a:ln>
        </p:spPr>
        <p:txBody>
          <a:bodyPr wrap="square" rtlCol="0">
            <a:spAutoFit/>
          </a:bodyPr>
          <a:lstStyle/>
          <a:p>
            <a:pPr algn="ctr"/>
            <a:r>
              <a:rPr kumimoji="1" lang="en-US" altLang="ja-JP"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LC/MS/MS</a:t>
            </a:r>
            <a:endParaRPr kumimoji="1" lang="ja-JP" altLang="en-US" dirty="0">
              <a:solidFill>
                <a:schemeClr val="tx1">
                  <a:lumMod val="65000"/>
                  <a:lumOff val="35000"/>
                </a:schemeClr>
              </a:solidFill>
              <a:latin typeface="HG丸ｺﾞｼｯｸM-PRO" panose="020F0600000000000000" pitchFamily="50" charset="-128"/>
              <a:ea typeface="HG丸ｺﾞｼｯｸM-PRO" panose="020F0600000000000000" pitchFamily="50" charset="-128"/>
            </a:endParaRPr>
          </a:p>
        </p:txBody>
      </p:sp>
      <p:sp>
        <p:nvSpPr>
          <p:cNvPr id="8" name="テキスト ボックス 7"/>
          <p:cNvSpPr txBox="1"/>
          <p:nvPr/>
        </p:nvSpPr>
        <p:spPr>
          <a:xfrm>
            <a:off x="645693" y="3466348"/>
            <a:ext cx="1363579" cy="461665"/>
          </a:xfrm>
          <a:prstGeom prst="rect">
            <a:avLst/>
          </a:prstGeom>
          <a:noFill/>
          <a:ln w="28575">
            <a:solidFill>
              <a:schemeClr val="tx1">
                <a:lumMod val="50000"/>
                <a:lumOff val="50000"/>
              </a:schemeClr>
            </a:solidFill>
          </a:ln>
        </p:spPr>
        <p:txBody>
          <a:bodyPr wrap="square" rtlCol="0">
            <a:spAutoFit/>
          </a:bodyPr>
          <a:lstStyle/>
          <a:p>
            <a:pPr algn="ctr"/>
            <a:r>
              <a:rPr kumimoji="1" lang="ja-JP" altLang="en-US"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脱水</a:t>
            </a:r>
            <a:endParaRPr kumimoji="1" lang="ja-JP" altLang="en-US" dirty="0">
              <a:solidFill>
                <a:schemeClr val="tx1">
                  <a:lumMod val="65000"/>
                  <a:lumOff val="35000"/>
                </a:schemeClr>
              </a:solidFill>
              <a:latin typeface="HG丸ｺﾞｼｯｸM-PRO" panose="020F0600000000000000" pitchFamily="50" charset="-128"/>
              <a:ea typeface="HG丸ｺﾞｼｯｸM-PRO" panose="020F0600000000000000" pitchFamily="50" charset="-128"/>
            </a:endParaRPr>
          </a:p>
        </p:txBody>
      </p:sp>
      <p:sp>
        <p:nvSpPr>
          <p:cNvPr id="9" name="テキスト ボックス 8"/>
          <p:cNvSpPr txBox="1"/>
          <p:nvPr/>
        </p:nvSpPr>
        <p:spPr>
          <a:xfrm>
            <a:off x="5795209" y="1703291"/>
            <a:ext cx="2053390" cy="461665"/>
          </a:xfrm>
          <a:prstGeom prst="rect">
            <a:avLst/>
          </a:prstGeom>
          <a:noFill/>
          <a:ln w="28575">
            <a:solidFill>
              <a:schemeClr val="tx1">
                <a:lumMod val="50000"/>
                <a:lumOff val="50000"/>
              </a:schemeClr>
            </a:solidFill>
          </a:ln>
        </p:spPr>
        <p:txBody>
          <a:bodyPr wrap="square" rtlCol="0">
            <a:spAutoFit/>
          </a:bodyPr>
          <a:lstStyle/>
          <a:p>
            <a:pPr algn="ctr"/>
            <a:r>
              <a:rPr kumimoji="1" lang="ja-JP" altLang="en-US"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固相洗浄</a:t>
            </a:r>
            <a:endParaRPr kumimoji="1" lang="ja-JP" altLang="en-US" dirty="0">
              <a:solidFill>
                <a:schemeClr val="tx1">
                  <a:lumMod val="65000"/>
                  <a:lumOff val="35000"/>
                </a:schemeClr>
              </a:solidFill>
              <a:latin typeface="HG丸ｺﾞｼｯｸM-PRO" panose="020F0600000000000000" pitchFamily="50" charset="-128"/>
              <a:ea typeface="HG丸ｺﾞｼｯｸM-PRO" panose="020F0600000000000000" pitchFamily="50" charset="-128"/>
            </a:endParaRPr>
          </a:p>
        </p:txBody>
      </p:sp>
      <p:sp>
        <p:nvSpPr>
          <p:cNvPr id="10" name="テキスト ボックス 9"/>
          <p:cNvSpPr txBox="1"/>
          <p:nvPr/>
        </p:nvSpPr>
        <p:spPr>
          <a:xfrm>
            <a:off x="4898135" y="3466348"/>
            <a:ext cx="1363579" cy="461665"/>
          </a:xfrm>
          <a:prstGeom prst="rect">
            <a:avLst/>
          </a:prstGeom>
          <a:noFill/>
          <a:ln w="28575">
            <a:solidFill>
              <a:schemeClr val="tx1">
                <a:lumMod val="50000"/>
                <a:lumOff val="50000"/>
              </a:schemeClr>
            </a:solidFill>
          </a:ln>
        </p:spPr>
        <p:txBody>
          <a:bodyPr wrap="square" rtlCol="0">
            <a:spAutoFit/>
          </a:bodyPr>
          <a:lstStyle/>
          <a:p>
            <a:pPr algn="ctr"/>
            <a:r>
              <a:rPr kumimoji="1" lang="ja-JP" altLang="en-US"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定容</a:t>
            </a:r>
            <a:endParaRPr kumimoji="1" lang="ja-JP" altLang="en-US" dirty="0">
              <a:solidFill>
                <a:schemeClr val="tx1">
                  <a:lumMod val="65000"/>
                  <a:lumOff val="35000"/>
                </a:schemeClr>
              </a:solidFill>
              <a:latin typeface="HG丸ｺﾞｼｯｸM-PRO" panose="020F0600000000000000" pitchFamily="50" charset="-128"/>
              <a:ea typeface="HG丸ｺﾞｼｯｸM-PRO" panose="020F0600000000000000" pitchFamily="50" charset="-128"/>
            </a:endParaRPr>
          </a:p>
        </p:txBody>
      </p:sp>
      <p:sp>
        <p:nvSpPr>
          <p:cNvPr id="11" name="テキスト ボックス 10"/>
          <p:cNvSpPr txBox="1"/>
          <p:nvPr/>
        </p:nvSpPr>
        <p:spPr>
          <a:xfrm>
            <a:off x="2668001" y="3466348"/>
            <a:ext cx="1363579" cy="461665"/>
          </a:xfrm>
          <a:prstGeom prst="rect">
            <a:avLst/>
          </a:prstGeom>
          <a:noFill/>
          <a:ln w="28575">
            <a:solidFill>
              <a:schemeClr val="tx1">
                <a:lumMod val="50000"/>
                <a:lumOff val="50000"/>
              </a:schemeClr>
            </a:solidFill>
          </a:ln>
        </p:spPr>
        <p:txBody>
          <a:bodyPr wrap="square" rtlCol="0">
            <a:spAutoFit/>
          </a:bodyPr>
          <a:lstStyle/>
          <a:p>
            <a:pPr algn="ctr"/>
            <a:r>
              <a:rPr kumimoji="1" lang="ja-JP" altLang="en-US"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溶出</a:t>
            </a:r>
            <a:endParaRPr kumimoji="1" lang="ja-JP" altLang="en-US" dirty="0">
              <a:solidFill>
                <a:schemeClr val="tx1">
                  <a:lumMod val="65000"/>
                  <a:lumOff val="35000"/>
                </a:schemeClr>
              </a:solidFill>
              <a:latin typeface="HG丸ｺﾞｼｯｸM-PRO" panose="020F0600000000000000" pitchFamily="50" charset="-128"/>
              <a:ea typeface="HG丸ｺﾞｼｯｸM-PRO" panose="020F0600000000000000" pitchFamily="50" charset="-128"/>
            </a:endParaRPr>
          </a:p>
        </p:txBody>
      </p:sp>
      <p:sp>
        <p:nvSpPr>
          <p:cNvPr id="12" name="テキスト ボックス 11"/>
          <p:cNvSpPr txBox="1"/>
          <p:nvPr/>
        </p:nvSpPr>
        <p:spPr>
          <a:xfrm>
            <a:off x="2819399" y="1703291"/>
            <a:ext cx="2053390" cy="461665"/>
          </a:xfrm>
          <a:prstGeom prst="rect">
            <a:avLst/>
          </a:prstGeom>
          <a:noFill/>
          <a:ln w="28575">
            <a:solidFill>
              <a:schemeClr val="tx1">
                <a:lumMod val="50000"/>
                <a:lumOff val="50000"/>
              </a:schemeClr>
            </a:solidFill>
          </a:ln>
        </p:spPr>
        <p:txBody>
          <a:bodyPr wrap="square" rtlCol="0">
            <a:spAutoFit/>
          </a:bodyPr>
          <a:lstStyle/>
          <a:p>
            <a:pPr algn="ctr"/>
            <a:r>
              <a:rPr kumimoji="1" lang="ja-JP" altLang="en-US"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固相抽出</a:t>
            </a:r>
            <a:endParaRPr kumimoji="1" lang="ja-JP" altLang="en-US" dirty="0">
              <a:solidFill>
                <a:schemeClr val="tx1">
                  <a:lumMod val="65000"/>
                  <a:lumOff val="35000"/>
                </a:schemeClr>
              </a:solidFill>
              <a:latin typeface="HG丸ｺﾞｼｯｸM-PRO" panose="020F0600000000000000" pitchFamily="50" charset="-128"/>
              <a:ea typeface="HG丸ｺﾞｼｯｸM-PRO" panose="020F0600000000000000" pitchFamily="50" charset="-128"/>
            </a:endParaRPr>
          </a:p>
        </p:txBody>
      </p:sp>
      <p:cxnSp>
        <p:nvCxnSpPr>
          <p:cNvPr id="13" name="直線コネクタ 12"/>
          <p:cNvCxnSpPr>
            <a:stCxn id="6" idx="3"/>
            <a:endCxn id="12" idx="1"/>
          </p:cNvCxnSpPr>
          <p:nvPr/>
        </p:nvCxnSpPr>
        <p:spPr>
          <a:xfrm>
            <a:off x="1957136" y="1934124"/>
            <a:ext cx="862263"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a:stCxn id="12" idx="3"/>
            <a:endCxn id="9" idx="1"/>
          </p:cNvCxnSpPr>
          <p:nvPr/>
        </p:nvCxnSpPr>
        <p:spPr>
          <a:xfrm>
            <a:off x="4872789" y="1934124"/>
            <a:ext cx="922420"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5" name="カギ線コネクタ 14"/>
          <p:cNvCxnSpPr>
            <a:stCxn id="9" idx="3"/>
          </p:cNvCxnSpPr>
          <p:nvPr/>
        </p:nvCxnSpPr>
        <p:spPr>
          <a:xfrm flipH="1">
            <a:off x="208547" y="1934124"/>
            <a:ext cx="7640052" cy="1155440"/>
          </a:xfrm>
          <a:prstGeom prst="bentConnector3">
            <a:avLst>
              <a:gd name="adj1" fmla="val -2992"/>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カギ線コネクタ 15"/>
          <p:cNvCxnSpPr>
            <a:endCxn id="8" idx="1"/>
          </p:cNvCxnSpPr>
          <p:nvPr/>
        </p:nvCxnSpPr>
        <p:spPr>
          <a:xfrm rot="16200000" flipH="1">
            <a:off x="123312" y="3174799"/>
            <a:ext cx="607617" cy="437146"/>
          </a:xfrm>
          <a:prstGeom prst="bentConnector2">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a:stCxn id="8" idx="3"/>
            <a:endCxn id="11" idx="1"/>
          </p:cNvCxnSpPr>
          <p:nvPr/>
        </p:nvCxnSpPr>
        <p:spPr>
          <a:xfrm>
            <a:off x="2009272" y="3697181"/>
            <a:ext cx="658729"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a:stCxn id="11" idx="3"/>
            <a:endCxn id="10" idx="1"/>
          </p:cNvCxnSpPr>
          <p:nvPr/>
        </p:nvCxnSpPr>
        <p:spPr>
          <a:xfrm>
            <a:off x="4031580" y="3697181"/>
            <a:ext cx="866555"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a:stCxn id="10" idx="3"/>
            <a:endCxn id="7" idx="1"/>
          </p:cNvCxnSpPr>
          <p:nvPr/>
        </p:nvCxnSpPr>
        <p:spPr>
          <a:xfrm>
            <a:off x="6261714" y="3697181"/>
            <a:ext cx="457746"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sp>
        <p:nvSpPr>
          <p:cNvPr id="21" name="テキスト ボックス 20"/>
          <p:cNvSpPr txBox="1"/>
          <p:nvPr/>
        </p:nvSpPr>
        <p:spPr>
          <a:xfrm>
            <a:off x="593557" y="2266515"/>
            <a:ext cx="1415715" cy="707886"/>
          </a:xfrm>
          <a:prstGeom prst="rect">
            <a:avLst/>
          </a:prstGeom>
          <a:noFill/>
        </p:spPr>
        <p:txBody>
          <a:bodyPr wrap="square" rtlCol="0">
            <a:spAutoFit/>
          </a:bodyPr>
          <a:lstStyle/>
          <a:p>
            <a:pPr algn="ctr"/>
            <a:r>
              <a:rPr kumimoji="1" lang="ja-JP" altLang="en-US"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環境水</a:t>
            </a:r>
            <a:r>
              <a:rPr kumimoji="1" lang="en-US" altLang="ja-JP"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200</a:t>
            </a:r>
            <a:r>
              <a:rPr kumimoji="1" lang="ja-JP" altLang="en-US" sz="2000" dirty="0" err="1"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ｍ</a:t>
            </a:r>
            <a:r>
              <a:rPr kumimoji="1" lang="en-US" altLang="ja-JP"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L</a:t>
            </a:r>
            <a:endParaRPr kumimoji="1" lang="ja-JP" altLang="en-US" sz="2000" dirty="0">
              <a:solidFill>
                <a:schemeClr val="tx1">
                  <a:lumMod val="65000"/>
                  <a:lumOff val="35000"/>
                </a:schemeClr>
              </a:solidFill>
              <a:latin typeface="HG丸ｺﾞｼｯｸM-PRO" panose="020F0600000000000000" pitchFamily="50" charset="-128"/>
              <a:ea typeface="HG丸ｺﾞｼｯｸM-PRO" panose="020F0600000000000000" pitchFamily="50" charset="-128"/>
            </a:endParaRPr>
          </a:p>
        </p:txBody>
      </p:sp>
      <p:sp>
        <p:nvSpPr>
          <p:cNvPr id="22" name="テキスト ボックス 21"/>
          <p:cNvSpPr txBox="1"/>
          <p:nvPr/>
        </p:nvSpPr>
        <p:spPr>
          <a:xfrm>
            <a:off x="2589516" y="2274123"/>
            <a:ext cx="2536658" cy="707886"/>
          </a:xfrm>
          <a:prstGeom prst="rect">
            <a:avLst/>
          </a:prstGeom>
          <a:noFill/>
        </p:spPr>
        <p:txBody>
          <a:bodyPr wrap="square" rtlCol="0">
            <a:spAutoFit/>
          </a:bodyPr>
          <a:lstStyle/>
          <a:p>
            <a:pPr algn="ctr"/>
            <a:r>
              <a:rPr kumimoji="1" lang="en-US" altLang="ja-JP"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 </a:t>
            </a:r>
            <a:r>
              <a:rPr kumimoji="1" lang="en-US" altLang="ja-JP" sz="2000" dirty="0" err="1"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Inertsep</a:t>
            </a:r>
            <a:r>
              <a:rPr kumimoji="1" lang="en-US" altLang="ja-JP"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 Pharma</a:t>
            </a:r>
          </a:p>
          <a:p>
            <a:pPr algn="ctr"/>
            <a:r>
              <a:rPr lang="en-US" altLang="ja-JP"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10</a:t>
            </a:r>
            <a:r>
              <a:rPr lang="ja-JP" altLang="en-US" sz="2000" dirty="0" err="1"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ｍ</a:t>
            </a:r>
            <a:r>
              <a:rPr lang="en-US" altLang="ja-JP"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L/mi</a:t>
            </a:r>
            <a:r>
              <a:rPr lang="en-US" altLang="ja-JP" sz="2000" dirty="0">
                <a:solidFill>
                  <a:schemeClr val="tx1">
                    <a:lumMod val="65000"/>
                    <a:lumOff val="35000"/>
                  </a:schemeClr>
                </a:solidFill>
                <a:latin typeface="HG丸ｺﾞｼｯｸM-PRO" panose="020F0600000000000000" pitchFamily="50" charset="-128"/>
                <a:ea typeface="HG丸ｺﾞｼｯｸM-PRO" panose="020F0600000000000000" pitchFamily="50" charset="-128"/>
              </a:rPr>
              <a:t>n</a:t>
            </a:r>
            <a:endParaRPr kumimoji="1" lang="ja-JP" altLang="en-US" sz="2000" dirty="0">
              <a:solidFill>
                <a:schemeClr val="tx1">
                  <a:lumMod val="65000"/>
                  <a:lumOff val="35000"/>
                </a:schemeClr>
              </a:solidFill>
              <a:latin typeface="HG丸ｺﾞｼｯｸM-PRO" panose="020F0600000000000000" pitchFamily="50" charset="-128"/>
              <a:ea typeface="HG丸ｺﾞｼｯｸM-PRO" panose="020F0600000000000000" pitchFamily="50" charset="-128"/>
            </a:endParaRPr>
          </a:p>
        </p:txBody>
      </p:sp>
      <p:sp>
        <p:nvSpPr>
          <p:cNvPr id="23" name="テキスト ボックス 22"/>
          <p:cNvSpPr txBox="1"/>
          <p:nvPr/>
        </p:nvSpPr>
        <p:spPr>
          <a:xfrm>
            <a:off x="5791196" y="2266515"/>
            <a:ext cx="2075448" cy="400110"/>
          </a:xfrm>
          <a:prstGeom prst="rect">
            <a:avLst/>
          </a:prstGeom>
          <a:noFill/>
        </p:spPr>
        <p:txBody>
          <a:bodyPr wrap="square" rtlCol="0">
            <a:spAutoFit/>
          </a:bodyPr>
          <a:lstStyle/>
          <a:p>
            <a:pPr algn="ctr"/>
            <a:r>
              <a:rPr lang="ja-JP" altLang="en-US" sz="2000" dirty="0">
                <a:solidFill>
                  <a:schemeClr val="tx1">
                    <a:lumMod val="65000"/>
                    <a:lumOff val="35000"/>
                  </a:schemeClr>
                </a:solidFill>
                <a:latin typeface="HG丸ｺﾞｼｯｸM-PRO" panose="020F0600000000000000" pitchFamily="50" charset="-128"/>
                <a:ea typeface="HG丸ｺﾞｼｯｸM-PRO" panose="020F0600000000000000" pitchFamily="50" charset="-128"/>
              </a:rPr>
              <a:t>精製水</a:t>
            </a:r>
            <a:r>
              <a:rPr kumimoji="1" lang="ja-JP" altLang="en-US"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 </a:t>
            </a:r>
            <a:r>
              <a:rPr kumimoji="1" lang="en-US" altLang="ja-JP"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10</a:t>
            </a:r>
            <a:r>
              <a:rPr kumimoji="1" lang="ja-JP" altLang="en-US" sz="2000" dirty="0" err="1"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ｍ</a:t>
            </a:r>
            <a:r>
              <a:rPr kumimoji="1" lang="en-US" altLang="ja-JP"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L</a:t>
            </a:r>
            <a:endParaRPr kumimoji="1" lang="ja-JP" altLang="en-US" sz="2000" dirty="0">
              <a:solidFill>
                <a:schemeClr val="tx1">
                  <a:lumMod val="65000"/>
                  <a:lumOff val="35000"/>
                </a:schemeClr>
              </a:solidFill>
              <a:latin typeface="HG丸ｺﾞｼｯｸM-PRO" panose="020F0600000000000000" pitchFamily="50" charset="-128"/>
              <a:ea typeface="HG丸ｺﾞｼｯｸM-PRO" panose="020F0600000000000000" pitchFamily="50" charset="-128"/>
            </a:endParaRPr>
          </a:p>
        </p:txBody>
      </p:sp>
      <p:sp>
        <p:nvSpPr>
          <p:cNvPr id="25" name="テキスト ボックス 24"/>
          <p:cNvSpPr txBox="1"/>
          <p:nvPr/>
        </p:nvSpPr>
        <p:spPr>
          <a:xfrm>
            <a:off x="312819" y="4028576"/>
            <a:ext cx="2075448" cy="400110"/>
          </a:xfrm>
          <a:prstGeom prst="rect">
            <a:avLst/>
          </a:prstGeom>
          <a:noFill/>
        </p:spPr>
        <p:txBody>
          <a:bodyPr wrap="square" rtlCol="0">
            <a:spAutoFit/>
          </a:bodyPr>
          <a:lstStyle/>
          <a:p>
            <a:pPr algn="ctr"/>
            <a:r>
              <a:rPr kumimoji="1" lang="ja-JP" altLang="en-US"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吸引 </a:t>
            </a:r>
            <a:r>
              <a:rPr kumimoji="1" lang="en-US" altLang="ja-JP"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20min</a:t>
            </a:r>
            <a:endParaRPr kumimoji="1" lang="ja-JP" altLang="en-US" sz="2000" dirty="0">
              <a:solidFill>
                <a:schemeClr val="tx1">
                  <a:lumMod val="65000"/>
                  <a:lumOff val="35000"/>
                </a:schemeClr>
              </a:solidFill>
              <a:latin typeface="HG丸ｺﾞｼｯｸM-PRO" panose="020F0600000000000000" pitchFamily="50" charset="-128"/>
              <a:ea typeface="HG丸ｺﾞｼｯｸM-PRO" panose="020F0600000000000000" pitchFamily="50" charset="-128"/>
            </a:endParaRPr>
          </a:p>
        </p:txBody>
      </p:sp>
      <p:sp>
        <p:nvSpPr>
          <p:cNvPr id="26" name="テキスト ボックス 25"/>
          <p:cNvSpPr txBox="1"/>
          <p:nvPr/>
        </p:nvSpPr>
        <p:spPr>
          <a:xfrm>
            <a:off x="2269956" y="4028576"/>
            <a:ext cx="2302044" cy="1015663"/>
          </a:xfrm>
          <a:prstGeom prst="rect">
            <a:avLst/>
          </a:prstGeom>
          <a:noFill/>
        </p:spPr>
        <p:txBody>
          <a:bodyPr wrap="square" rtlCol="0">
            <a:spAutoFit/>
          </a:bodyPr>
          <a:lstStyle/>
          <a:p>
            <a:pPr algn="ctr"/>
            <a:r>
              <a:rPr kumimoji="1" lang="ja-JP" altLang="en-US"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メタノール </a:t>
            </a:r>
            <a:r>
              <a:rPr kumimoji="1" lang="en-US" altLang="ja-JP"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5</a:t>
            </a:r>
            <a:r>
              <a:rPr kumimoji="1" lang="ja-JP" altLang="en-US" sz="2000" dirty="0" err="1"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ｍ</a:t>
            </a:r>
            <a:r>
              <a:rPr kumimoji="1" lang="en-US" altLang="ja-JP"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L</a:t>
            </a:r>
          </a:p>
          <a:p>
            <a:pPr algn="ctr"/>
            <a:r>
              <a:rPr lang="ja-JP" altLang="en-US"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バックフラッシュ溶出</a:t>
            </a:r>
            <a:endParaRPr kumimoji="1" lang="ja-JP" altLang="en-US" sz="2000" dirty="0">
              <a:solidFill>
                <a:schemeClr val="tx1">
                  <a:lumMod val="65000"/>
                  <a:lumOff val="35000"/>
                </a:schemeClr>
              </a:solidFill>
              <a:latin typeface="HG丸ｺﾞｼｯｸM-PRO" panose="020F0600000000000000" pitchFamily="50" charset="-128"/>
              <a:ea typeface="HG丸ｺﾞｼｯｸM-PRO" panose="020F0600000000000000" pitchFamily="50" charset="-128"/>
            </a:endParaRPr>
          </a:p>
        </p:txBody>
      </p:sp>
      <p:sp>
        <p:nvSpPr>
          <p:cNvPr id="27" name="テキスト ボックス 26"/>
          <p:cNvSpPr txBox="1"/>
          <p:nvPr/>
        </p:nvSpPr>
        <p:spPr>
          <a:xfrm>
            <a:off x="4665755" y="4028576"/>
            <a:ext cx="1921817" cy="1015663"/>
          </a:xfrm>
          <a:prstGeom prst="rect">
            <a:avLst/>
          </a:prstGeom>
          <a:noFill/>
        </p:spPr>
        <p:txBody>
          <a:bodyPr wrap="square" rtlCol="0">
            <a:spAutoFit/>
          </a:bodyPr>
          <a:lstStyle/>
          <a:p>
            <a:pPr algn="ctr"/>
            <a:r>
              <a:rPr lang="ja-JP" altLang="en-US" sz="2000" dirty="0">
                <a:solidFill>
                  <a:schemeClr val="tx1">
                    <a:lumMod val="65000"/>
                    <a:lumOff val="35000"/>
                  </a:schemeClr>
                </a:solidFill>
                <a:latin typeface="HG丸ｺﾞｼｯｸM-PRO" panose="020F0600000000000000" pitchFamily="50" charset="-128"/>
                <a:ea typeface="HG丸ｺﾞｼｯｸM-PRO" panose="020F0600000000000000" pitchFamily="50" charset="-128"/>
              </a:rPr>
              <a:t>窒素</a:t>
            </a:r>
            <a:r>
              <a:rPr lang="ja-JP" altLang="en-US"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パージ</a:t>
            </a:r>
            <a:r>
              <a:rPr lang="ja-JP" altLang="en-US" sz="2000" dirty="0">
                <a:solidFill>
                  <a:schemeClr val="tx1">
                    <a:lumMod val="65000"/>
                    <a:lumOff val="35000"/>
                  </a:schemeClr>
                </a:solidFill>
                <a:latin typeface="HG丸ｺﾞｼｯｸM-PRO" panose="020F0600000000000000" pitchFamily="50" charset="-128"/>
                <a:ea typeface="HG丸ｺﾞｼｯｸM-PRO" panose="020F0600000000000000" pitchFamily="50" charset="-128"/>
              </a:rPr>
              <a:t>により濃縮</a:t>
            </a:r>
            <a:endParaRPr kumimoji="1" lang="en-US" altLang="ja-JP"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endParaRPr>
          </a:p>
          <a:p>
            <a:pPr algn="ctr"/>
            <a:r>
              <a:rPr kumimoji="1" lang="en-US" altLang="ja-JP"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1</a:t>
            </a:r>
            <a:r>
              <a:rPr kumimoji="1" lang="ja-JP" altLang="en-US" sz="2000" dirty="0" err="1"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ｍ</a:t>
            </a:r>
            <a:r>
              <a:rPr kumimoji="1" lang="en-US" altLang="ja-JP"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L</a:t>
            </a:r>
            <a:endParaRPr kumimoji="1" lang="ja-JP" altLang="en-US" sz="2000" dirty="0">
              <a:solidFill>
                <a:schemeClr val="tx1">
                  <a:lumMod val="65000"/>
                  <a:lumOff val="35000"/>
                </a:schemeClr>
              </a:solidFill>
              <a:latin typeface="HG丸ｺﾞｼｯｸM-PRO" panose="020F0600000000000000" pitchFamily="50" charset="-128"/>
              <a:ea typeface="HG丸ｺﾞｼｯｸM-PRO" panose="020F0600000000000000" pitchFamily="50" charset="-128"/>
            </a:endParaRPr>
          </a:p>
        </p:txBody>
      </p:sp>
      <p:sp>
        <p:nvSpPr>
          <p:cNvPr id="28" name="テキスト ボックス 27"/>
          <p:cNvSpPr txBox="1"/>
          <p:nvPr/>
        </p:nvSpPr>
        <p:spPr>
          <a:xfrm>
            <a:off x="6727481" y="4028576"/>
            <a:ext cx="2075448" cy="400110"/>
          </a:xfrm>
          <a:prstGeom prst="rect">
            <a:avLst/>
          </a:prstGeom>
          <a:noFill/>
        </p:spPr>
        <p:txBody>
          <a:bodyPr wrap="square" rtlCol="0">
            <a:spAutoFit/>
          </a:bodyPr>
          <a:lstStyle/>
          <a:p>
            <a:pPr algn="ctr"/>
            <a:r>
              <a:rPr kumimoji="1" lang="en-US" altLang="ja-JP"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ESI(+,-)-</a:t>
            </a:r>
            <a:r>
              <a:rPr lang="en-US" altLang="ja-JP"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SRM</a:t>
            </a:r>
            <a:endParaRPr kumimoji="1" lang="ja-JP" altLang="en-US" sz="2000" dirty="0">
              <a:solidFill>
                <a:schemeClr val="tx1">
                  <a:lumMod val="65000"/>
                  <a:lumOff val="35000"/>
                </a:schemeClr>
              </a:solidFill>
              <a:latin typeface="HG丸ｺﾞｼｯｸM-PRO" panose="020F0600000000000000" pitchFamily="50" charset="-128"/>
              <a:ea typeface="HG丸ｺﾞｼｯｸM-PRO" panose="020F0600000000000000" pitchFamily="50" charset="-128"/>
            </a:endParaRPr>
          </a:p>
        </p:txBody>
      </p:sp>
      <p:sp>
        <p:nvSpPr>
          <p:cNvPr id="33" name="テキスト ボックス 32"/>
          <p:cNvSpPr txBox="1"/>
          <p:nvPr/>
        </p:nvSpPr>
        <p:spPr>
          <a:xfrm>
            <a:off x="1387860" y="5670362"/>
            <a:ext cx="2469985" cy="461665"/>
          </a:xfrm>
          <a:prstGeom prst="rect">
            <a:avLst/>
          </a:prstGeom>
          <a:noFill/>
          <a:ln w="28575">
            <a:solidFill>
              <a:schemeClr val="tx1">
                <a:lumMod val="50000"/>
                <a:lumOff val="50000"/>
              </a:schemeClr>
            </a:solidFill>
          </a:ln>
        </p:spPr>
        <p:txBody>
          <a:bodyPr wrap="square" rtlCol="0">
            <a:spAutoFit/>
          </a:bodyPr>
          <a:lstStyle/>
          <a:p>
            <a:pPr algn="ctr"/>
            <a:r>
              <a:rPr lang="ja-JP" altLang="en-US" dirty="0">
                <a:solidFill>
                  <a:schemeClr val="tx1">
                    <a:lumMod val="65000"/>
                    <a:lumOff val="35000"/>
                  </a:schemeClr>
                </a:solidFill>
                <a:latin typeface="HG丸ｺﾞｼｯｸM-PRO" panose="020F0600000000000000" pitchFamily="50" charset="-128"/>
                <a:ea typeface="HG丸ｺﾞｼｯｸM-PRO" panose="020F0600000000000000" pitchFamily="50" charset="-128"/>
              </a:rPr>
              <a:t>クリーンアップ</a:t>
            </a:r>
            <a:endParaRPr kumimoji="1" lang="ja-JP" altLang="en-US" dirty="0">
              <a:solidFill>
                <a:schemeClr val="tx1">
                  <a:lumMod val="65000"/>
                  <a:lumOff val="35000"/>
                </a:schemeClr>
              </a:solidFill>
              <a:latin typeface="HG丸ｺﾞｼｯｸM-PRO" panose="020F0600000000000000" pitchFamily="50" charset="-128"/>
              <a:ea typeface="HG丸ｺﾞｼｯｸM-PRO" panose="020F0600000000000000" pitchFamily="50" charset="-128"/>
            </a:endParaRPr>
          </a:p>
        </p:txBody>
      </p:sp>
      <p:sp>
        <p:nvSpPr>
          <p:cNvPr id="34" name="テキスト ボックス 33"/>
          <p:cNvSpPr txBox="1"/>
          <p:nvPr/>
        </p:nvSpPr>
        <p:spPr>
          <a:xfrm>
            <a:off x="3703672" y="5547252"/>
            <a:ext cx="2884002" cy="707886"/>
          </a:xfrm>
          <a:prstGeom prst="rect">
            <a:avLst/>
          </a:prstGeom>
          <a:noFill/>
        </p:spPr>
        <p:txBody>
          <a:bodyPr wrap="square" rtlCol="0">
            <a:spAutoFit/>
          </a:bodyPr>
          <a:lstStyle/>
          <a:p>
            <a:pPr algn="ctr"/>
            <a:r>
              <a:rPr lang="en-US" altLang="ja-JP" sz="2000" dirty="0" err="1"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Inertsep</a:t>
            </a:r>
            <a:r>
              <a:rPr lang="en-US" altLang="ja-JP"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 GC</a:t>
            </a:r>
          </a:p>
          <a:p>
            <a:pPr algn="ctr"/>
            <a:r>
              <a:rPr lang="ja-JP" altLang="en-US"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メタノール　</a:t>
            </a:r>
            <a:r>
              <a:rPr lang="en-US" altLang="ja-JP"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10mL</a:t>
            </a:r>
            <a:endParaRPr kumimoji="1" lang="ja-JP" altLang="en-US" sz="2000" dirty="0">
              <a:solidFill>
                <a:schemeClr val="tx1">
                  <a:lumMod val="65000"/>
                  <a:lumOff val="35000"/>
                </a:schemeClr>
              </a:solidFill>
              <a:latin typeface="HG丸ｺﾞｼｯｸM-PRO" panose="020F0600000000000000" pitchFamily="50" charset="-128"/>
              <a:ea typeface="HG丸ｺﾞｼｯｸM-PRO" panose="020F0600000000000000" pitchFamily="50" charset="-128"/>
            </a:endParaRPr>
          </a:p>
        </p:txBody>
      </p:sp>
      <p:cxnSp>
        <p:nvCxnSpPr>
          <p:cNvPr id="37" name="直線矢印コネクタ 36"/>
          <p:cNvCxnSpPr/>
          <p:nvPr/>
        </p:nvCxnSpPr>
        <p:spPr>
          <a:xfrm flipV="1">
            <a:off x="4572000" y="3697181"/>
            <a:ext cx="0" cy="1773901"/>
          </a:xfrm>
          <a:prstGeom prst="straightConnector1">
            <a:avLst/>
          </a:prstGeom>
          <a:ln w="28575">
            <a:solidFill>
              <a:schemeClr val="bg2"/>
            </a:solidFill>
            <a:tailEnd type="arrow"/>
          </a:ln>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432407" y="5044239"/>
            <a:ext cx="2781848" cy="400110"/>
          </a:xfrm>
          <a:prstGeom prst="rect">
            <a:avLst/>
          </a:prstGeom>
          <a:noFill/>
        </p:spPr>
        <p:txBody>
          <a:bodyPr wrap="square" rtlCol="0">
            <a:spAutoFit/>
          </a:bodyPr>
          <a:lstStyle/>
          <a:p>
            <a:pPr algn="ctr"/>
            <a:r>
              <a:rPr lang="ja-JP" altLang="en-US" sz="2000" dirty="0">
                <a:solidFill>
                  <a:schemeClr val="tx1">
                    <a:lumMod val="65000"/>
                    <a:lumOff val="35000"/>
                  </a:schemeClr>
                </a:solidFill>
                <a:latin typeface="HG丸ｺﾞｼｯｸM-PRO" panose="020F0600000000000000" pitchFamily="50" charset="-128"/>
                <a:ea typeface="HG丸ｺﾞｼｯｸM-PRO" panose="020F0600000000000000" pitchFamily="50" charset="-128"/>
              </a:rPr>
              <a:t>必要に</a:t>
            </a:r>
            <a:r>
              <a:rPr lang="ja-JP" altLang="en-US" sz="2000" dirty="0" smtClean="0">
                <a:solidFill>
                  <a:schemeClr val="tx1">
                    <a:lumMod val="65000"/>
                    <a:lumOff val="35000"/>
                  </a:schemeClr>
                </a:solidFill>
                <a:latin typeface="HG丸ｺﾞｼｯｸM-PRO" panose="020F0600000000000000" pitchFamily="50" charset="-128"/>
                <a:ea typeface="HG丸ｺﾞｼｯｸM-PRO" panose="020F0600000000000000" pitchFamily="50" charset="-128"/>
              </a:rPr>
              <a:t>応じて・・・</a:t>
            </a:r>
            <a:endParaRPr kumimoji="1" lang="ja-JP" altLang="en-US" sz="2000" dirty="0">
              <a:solidFill>
                <a:schemeClr val="tx1">
                  <a:lumMod val="65000"/>
                  <a:lumOff val="35000"/>
                </a:schemeClr>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199326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図 2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2073" y="514497"/>
            <a:ext cx="4038608" cy="637033"/>
          </a:xfrm>
          <a:prstGeom prst="rect">
            <a:avLst/>
          </a:prstGeom>
        </p:spPr>
      </p:pic>
      <p:sp>
        <p:nvSpPr>
          <p:cNvPr id="2" name="テキスト ボックス 1"/>
          <p:cNvSpPr txBox="1"/>
          <p:nvPr/>
        </p:nvSpPr>
        <p:spPr>
          <a:xfrm>
            <a:off x="1275346" y="346334"/>
            <a:ext cx="6093642" cy="584775"/>
          </a:xfrm>
          <a:prstGeom prst="rect">
            <a:avLst/>
          </a:prstGeom>
          <a:noFill/>
        </p:spPr>
        <p:txBody>
          <a:bodyPr wrap="square" rtlCol="0">
            <a:spAutoFit/>
          </a:bodyPr>
          <a:lstStyle/>
          <a:p>
            <a:r>
              <a:rPr kumimoji="1" lang="ja-JP" altLang="en-US" sz="3200" dirty="0" smtClean="0">
                <a:solidFill>
                  <a:schemeClr val="bg2">
                    <a:lumMod val="75000"/>
                  </a:schemeClr>
                </a:solidFill>
                <a:latin typeface="HG丸ｺﾞｼｯｸM-PRO" panose="020F0600000000000000" pitchFamily="50" charset="-128"/>
                <a:ea typeface="HG丸ｺﾞｼｯｸM-PRO" panose="020F0600000000000000" pitchFamily="50" charset="-128"/>
              </a:rPr>
              <a:t>名古屋市内水環境の調査結果</a:t>
            </a:r>
            <a:endParaRPr kumimoji="1" lang="ja-JP" altLang="en-US" sz="3200" dirty="0">
              <a:solidFill>
                <a:schemeClr val="bg2">
                  <a:lumMod val="75000"/>
                </a:schemeClr>
              </a:solidFill>
              <a:latin typeface="HG丸ｺﾞｼｯｸM-PRO" panose="020F0600000000000000" pitchFamily="50" charset="-128"/>
              <a:ea typeface="HG丸ｺﾞｼｯｸM-PRO" panose="020F0600000000000000" pitchFamily="50" charset="-128"/>
            </a:endParaRPr>
          </a:p>
        </p:txBody>
      </p:sp>
      <p:pic>
        <p:nvPicPr>
          <p:cNvPr id="7" name="図 6"/>
          <p:cNvPicPr>
            <a:picLocks noChangeAspect="1"/>
          </p:cNvPicPr>
          <p:nvPr/>
        </p:nvPicPr>
        <p:blipFill>
          <a:blip r:embed="rId3"/>
          <a:stretch>
            <a:fillRect/>
          </a:stretch>
        </p:blipFill>
        <p:spPr>
          <a:xfrm>
            <a:off x="0" y="1397185"/>
            <a:ext cx="8834034" cy="5305125"/>
          </a:xfrm>
          <a:prstGeom prst="rect">
            <a:avLst/>
          </a:prstGeom>
        </p:spPr>
      </p:pic>
      <p:grpSp>
        <p:nvGrpSpPr>
          <p:cNvPr id="15" name="グループ化 14"/>
          <p:cNvGrpSpPr/>
          <p:nvPr/>
        </p:nvGrpSpPr>
        <p:grpSpPr>
          <a:xfrm>
            <a:off x="696235" y="2588217"/>
            <a:ext cx="4123738" cy="4114093"/>
            <a:chOff x="743919" y="2271210"/>
            <a:chExt cx="4123738" cy="4114093"/>
          </a:xfrm>
        </p:grpSpPr>
        <p:sp>
          <p:nvSpPr>
            <p:cNvPr id="8" name="角丸四角形 7"/>
            <p:cNvSpPr/>
            <p:nvPr/>
          </p:nvSpPr>
          <p:spPr>
            <a:xfrm>
              <a:off x="743919" y="5966848"/>
              <a:ext cx="2014779" cy="418455"/>
            </a:xfrm>
            <a:prstGeom prst="roundRect">
              <a:avLst>
                <a:gd name="adj" fmla="val 50000"/>
              </a:avLst>
            </a:prstGeom>
            <a:noFill/>
            <a:ln w="57150">
              <a:solidFill>
                <a:srgbClr val="FF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矢印コネクタ 9"/>
            <p:cNvCxnSpPr/>
            <p:nvPr/>
          </p:nvCxnSpPr>
          <p:spPr>
            <a:xfrm flipV="1">
              <a:off x="1534332" y="3697054"/>
              <a:ext cx="900091" cy="2269794"/>
            </a:xfrm>
            <a:prstGeom prst="straightConnector1">
              <a:avLst/>
            </a:prstGeom>
            <a:ln w="53975">
              <a:solidFill>
                <a:srgbClr val="FF9999"/>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flipV="1">
              <a:off x="1968285" y="2271210"/>
              <a:ext cx="2433233" cy="3695639"/>
            </a:xfrm>
            <a:prstGeom prst="straightConnector1">
              <a:avLst/>
            </a:prstGeom>
            <a:ln w="53975">
              <a:solidFill>
                <a:srgbClr val="FF9999"/>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flipV="1">
              <a:off x="2386739" y="3542071"/>
              <a:ext cx="2480918" cy="2424778"/>
            </a:xfrm>
            <a:prstGeom prst="straightConnector1">
              <a:avLst/>
            </a:prstGeom>
            <a:ln w="53975">
              <a:solidFill>
                <a:srgbClr val="FF9999"/>
              </a:solidFill>
              <a:tailEnd type="triangle"/>
            </a:ln>
          </p:spPr>
          <p:style>
            <a:lnRef idx="1">
              <a:schemeClr val="accent1"/>
            </a:lnRef>
            <a:fillRef idx="0">
              <a:schemeClr val="accent1"/>
            </a:fillRef>
            <a:effectRef idx="0">
              <a:schemeClr val="accent1"/>
            </a:effectRef>
            <a:fontRef idx="minor">
              <a:schemeClr val="tx1"/>
            </a:fontRef>
          </p:style>
        </p:cxnSp>
      </p:grpSp>
      <p:pic>
        <p:nvPicPr>
          <p:cNvPr id="19" name="図 18"/>
          <p:cNvPicPr>
            <a:picLocks noChangeAspect="1"/>
          </p:cNvPicPr>
          <p:nvPr/>
        </p:nvPicPr>
        <p:blipFill>
          <a:blip r:embed="rId4"/>
          <a:stretch>
            <a:fillRect/>
          </a:stretch>
        </p:blipFill>
        <p:spPr>
          <a:xfrm>
            <a:off x="5982346" y="1792181"/>
            <a:ext cx="2363616" cy="2340985"/>
          </a:xfrm>
          <a:prstGeom prst="rect">
            <a:avLst/>
          </a:prstGeom>
          <a:ln w="19050">
            <a:solidFill>
              <a:srgbClr val="99CCFF"/>
            </a:solidFill>
          </a:ln>
        </p:spPr>
      </p:pic>
    </p:spTree>
    <p:extLst>
      <p:ext uri="{BB962C8B-B14F-4D97-AF65-F5344CB8AC3E}">
        <p14:creationId xmlns:p14="http://schemas.microsoft.com/office/powerpoint/2010/main" val="3277314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テーマ">
  <a:themeElements>
    <a:clrScheme name="Office テーマ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テーマ">
      <a:majorFont>
        <a:latin typeface="Lucida Console"/>
        <a:ea typeface="ＭＳ Ｐゴシック"/>
        <a:cs typeface=""/>
      </a:majorFont>
      <a:minorFont>
        <a:latin typeface="Lucida Console"/>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Office テーマ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テーマ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テーマ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テーマ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テーマ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pring.pot[読み取り専用] [互換モード]" id="{B461B4DB-526B-42B2-835E-8F7275F776DC}" vid="{852EB139-98A6-43EE-AE01-530AF7DB9ABC}"/>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spring</Template>
  <TotalTime>629</TotalTime>
  <Words>161</Words>
  <Application>Microsoft Office PowerPoint</Application>
  <PresentationFormat>画面に合わせる (4:3)</PresentationFormat>
  <Paragraphs>43</Paragraphs>
  <Slides>5</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5</vt:i4>
      </vt:variant>
    </vt:vector>
  </HeadingPairs>
  <TitlesOfParts>
    <vt:vector size="13" baseType="lpstr">
      <vt:lpstr>HG丸ｺﾞｼｯｸM-PRO</vt:lpstr>
      <vt:lpstr>ＭＳ Ｐゴシック</vt:lpstr>
      <vt:lpstr>ＭＳ Ｐ明朝</vt:lpstr>
      <vt:lpstr>Arial</vt:lpstr>
      <vt:lpstr>Lucida Console</vt:lpstr>
      <vt:lpstr>Times New Roman</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Hitomi Hasegawa</dc:creator>
  <cp:lastModifiedBy>Hitomi Hasegawa</cp:lastModifiedBy>
  <cp:revision>50</cp:revision>
  <dcterms:created xsi:type="dcterms:W3CDTF">2015-06-12T02:46:04Z</dcterms:created>
  <dcterms:modified xsi:type="dcterms:W3CDTF">2015-09-09T05:51:50Z</dcterms:modified>
</cp:coreProperties>
</file>