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4"/>
    <p:sldMasterId id="2147483832" r:id="rId5"/>
    <p:sldMasterId id="2147483829" r:id="rId6"/>
  </p:sldMasterIdLst>
  <p:notesMasterIdLst>
    <p:notesMasterId r:id="rId18"/>
  </p:notesMasterIdLst>
  <p:handoutMasterIdLst>
    <p:handoutMasterId r:id="rId19"/>
  </p:handoutMasterIdLst>
  <p:sldIdLst>
    <p:sldId id="296" r:id="rId7"/>
    <p:sldId id="290" r:id="rId8"/>
    <p:sldId id="299" r:id="rId9"/>
    <p:sldId id="297" r:id="rId10"/>
    <p:sldId id="300" r:id="rId11"/>
    <p:sldId id="298" r:id="rId12"/>
    <p:sldId id="301" r:id="rId13"/>
    <p:sldId id="302" r:id="rId14"/>
    <p:sldId id="303" r:id="rId15"/>
    <p:sldId id="305" r:id="rId16"/>
    <p:sldId id="292" r:id="rId17"/>
  </p:sldIdLst>
  <p:sldSz cx="10691813" cy="7559675"/>
  <p:notesSz cx="6807200" cy="9939338"/>
  <p:defaultTextStyle>
    <a:defPPr>
      <a:defRPr lang="ja-JP"/>
    </a:defPPr>
    <a:lvl1pPr marL="0" algn="l" defTabSz="995507" rtl="0" eaLnBrk="1" latinLnBrk="0" hangingPunct="1">
      <a:defRPr kumimoji="1" sz="1960" kern="1200">
        <a:solidFill>
          <a:schemeClr val="tx1"/>
        </a:solidFill>
        <a:latin typeface="+mn-lt"/>
        <a:ea typeface="+mn-ea"/>
        <a:cs typeface="+mn-cs"/>
      </a:defRPr>
    </a:lvl1pPr>
    <a:lvl2pPr marL="497754" algn="l" defTabSz="995507" rtl="0" eaLnBrk="1" latinLnBrk="0" hangingPunct="1">
      <a:defRPr kumimoji="1" sz="1960" kern="1200">
        <a:solidFill>
          <a:schemeClr val="tx1"/>
        </a:solidFill>
        <a:latin typeface="+mn-lt"/>
        <a:ea typeface="+mn-ea"/>
        <a:cs typeface="+mn-cs"/>
      </a:defRPr>
    </a:lvl2pPr>
    <a:lvl3pPr marL="995507" algn="l" defTabSz="995507" rtl="0" eaLnBrk="1" latinLnBrk="0" hangingPunct="1">
      <a:defRPr kumimoji="1" sz="1960" kern="1200">
        <a:solidFill>
          <a:schemeClr val="tx1"/>
        </a:solidFill>
        <a:latin typeface="+mn-lt"/>
        <a:ea typeface="+mn-ea"/>
        <a:cs typeface="+mn-cs"/>
      </a:defRPr>
    </a:lvl3pPr>
    <a:lvl4pPr marL="1493261" algn="l" defTabSz="995507" rtl="0" eaLnBrk="1" latinLnBrk="0" hangingPunct="1">
      <a:defRPr kumimoji="1" sz="1960" kern="1200">
        <a:solidFill>
          <a:schemeClr val="tx1"/>
        </a:solidFill>
        <a:latin typeface="+mn-lt"/>
        <a:ea typeface="+mn-ea"/>
        <a:cs typeface="+mn-cs"/>
      </a:defRPr>
    </a:lvl4pPr>
    <a:lvl5pPr marL="1991015" algn="l" defTabSz="995507" rtl="0" eaLnBrk="1" latinLnBrk="0" hangingPunct="1">
      <a:defRPr kumimoji="1" sz="1960" kern="1200">
        <a:solidFill>
          <a:schemeClr val="tx1"/>
        </a:solidFill>
        <a:latin typeface="+mn-lt"/>
        <a:ea typeface="+mn-ea"/>
        <a:cs typeface="+mn-cs"/>
      </a:defRPr>
    </a:lvl5pPr>
    <a:lvl6pPr marL="2488768" algn="l" defTabSz="995507" rtl="0" eaLnBrk="1" latinLnBrk="0" hangingPunct="1">
      <a:defRPr kumimoji="1" sz="1960" kern="1200">
        <a:solidFill>
          <a:schemeClr val="tx1"/>
        </a:solidFill>
        <a:latin typeface="+mn-lt"/>
        <a:ea typeface="+mn-ea"/>
        <a:cs typeface="+mn-cs"/>
      </a:defRPr>
    </a:lvl6pPr>
    <a:lvl7pPr marL="2986522" algn="l" defTabSz="995507" rtl="0" eaLnBrk="1" latinLnBrk="0" hangingPunct="1">
      <a:defRPr kumimoji="1" sz="1960" kern="1200">
        <a:solidFill>
          <a:schemeClr val="tx1"/>
        </a:solidFill>
        <a:latin typeface="+mn-lt"/>
        <a:ea typeface="+mn-ea"/>
        <a:cs typeface="+mn-cs"/>
      </a:defRPr>
    </a:lvl7pPr>
    <a:lvl8pPr marL="3484275" algn="l" defTabSz="995507" rtl="0" eaLnBrk="1" latinLnBrk="0" hangingPunct="1">
      <a:defRPr kumimoji="1" sz="1960" kern="1200">
        <a:solidFill>
          <a:schemeClr val="tx1"/>
        </a:solidFill>
        <a:latin typeface="+mn-lt"/>
        <a:ea typeface="+mn-ea"/>
        <a:cs typeface="+mn-cs"/>
      </a:defRPr>
    </a:lvl8pPr>
    <a:lvl9pPr marL="3982029" algn="l" defTabSz="995507" rtl="0" eaLnBrk="1" latinLnBrk="0" hangingPunct="1">
      <a:defRPr kumimoji="1" sz="19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82AE"/>
    <a:srgbClr val="6ECDF3"/>
    <a:srgbClr val="96DBF6"/>
    <a:srgbClr val="1286AD"/>
    <a:srgbClr val="2C76AE"/>
    <a:srgbClr val="44ADDE"/>
    <a:srgbClr val="73CBF3"/>
    <a:srgbClr val="00A9E1"/>
    <a:srgbClr val="41BDED"/>
    <a:srgbClr val="5AC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2" autoAdjust="0"/>
    <p:restoredTop sz="94329" autoAdjust="0"/>
  </p:normalViewPr>
  <p:slideViewPr>
    <p:cSldViewPr snapToGrid="0">
      <p:cViewPr varScale="1">
        <p:scale>
          <a:sx n="90" d="100"/>
          <a:sy n="90" d="100"/>
        </p:scale>
        <p:origin x="1290" y="66"/>
      </p:cViewPr>
      <p:guideLst/>
    </p:cSldViewPr>
  </p:slideViewPr>
  <p:outlineViewPr>
    <p:cViewPr>
      <p:scale>
        <a:sx n="33" d="100"/>
        <a:sy n="33" d="100"/>
      </p:scale>
      <p:origin x="0" y="-858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BD93407-E2EF-2D70-EAFF-D7D232C3A7DF}"/>
              </a:ext>
            </a:extLst>
          </p:cNvPr>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D2D6EDA-46DA-B40B-D9BF-468114D242DB}"/>
              </a:ext>
            </a:extLst>
          </p:cNvPr>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vl1pPr>
          </a:lstStyle>
          <a:p>
            <a:fld id="{6FB35C3C-E9E7-4F15-8B8A-ACDD05949D84}" type="datetimeFigureOut">
              <a:rPr kumimoji="1" lang="ja-JP" altLang="en-US" smtClean="0"/>
              <a:t>2024/5/27</a:t>
            </a:fld>
            <a:endParaRPr kumimoji="1" lang="ja-JP" altLang="en-US"/>
          </a:p>
        </p:txBody>
      </p:sp>
      <p:sp>
        <p:nvSpPr>
          <p:cNvPr id="4" name="フッター プレースホルダー 3">
            <a:extLst>
              <a:ext uri="{FF2B5EF4-FFF2-40B4-BE49-F238E27FC236}">
                <a16:creationId xmlns:a16="http://schemas.microsoft.com/office/drawing/2014/main" id="{1A68F74B-FEF7-E01B-8E7B-10E5FF4AAC82}"/>
              </a:ext>
            </a:extLst>
          </p:cNvPr>
          <p:cNvSpPr>
            <a:spLocks noGrp="1"/>
          </p:cNvSpPr>
          <p:nvPr>
            <p:ph type="ftr" sz="quarter" idx="2"/>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16F2FF8-C725-E023-5349-CD152FA0C512}"/>
              </a:ext>
            </a:extLst>
          </p:cNvPr>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vl1pPr>
          </a:lstStyle>
          <a:p>
            <a:fld id="{BBE25D2D-E9CD-4051-8CC7-418793DA6725}" type="slidenum">
              <a:rPr kumimoji="1" lang="ja-JP" altLang="en-US" smtClean="0"/>
              <a:t>‹#›</a:t>
            </a:fld>
            <a:endParaRPr kumimoji="1" lang="ja-JP" altLang="en-US"/>
          </a:p>
        </p:txBody>
      </p:sp>
    </p:spTree>
    <p:extLst>
      <p:ext uri="{BB962C8B-B14F-4D97-AF65-F5344CB8AC3E}">
        <p14:creationId xmlns:p14="http://schemas.microsoft.com/office/powerpoint/2010/main" val="1799090896"/>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orient="horz" pos="3131"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F71AE399-1964-46A0-8C84-DADA89F8A72D}" type="datetimeFigureOut">
              <a:rPr kumimoji="1" lang="ja-JP" altLang="en-US" smtClean="0"/>
              <a:t>2024/5/27</a:t>
            </a:fld>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4345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C2D71D41-2BB5-4916-892F-81EA436573B2}" type="slidenum">
              <a:rPr kumimoji="1" lang="ja-JP" altLang="en-US" smtClean="0"/>
              <a:t>‹#›</a:t>
            </a:fld>
            <a:endParaRPr kumimoji="1" lang="ja-JP" altLang="en-US"/>
          </a:p>
        </p:txBody>
      </p:sp>
    </p:spTree>
    <p:extLst>
      <p:ext uri="{BB962C8B-B14F-4D97-AF65-F5344CB8AC3E}">
        <p14:creationId xmlns:p14="http://schemas.microsoft.com/office/powerpoint/2010/main" val="2101745013"/>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3131"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D71D41-2BB5-4916-892F-81EA436573B2}" type="slidenum">
              <a:rPr kumimoji="1" lang="ja-JP" altLang="en-US" smtClean="0"/>
              <a:t>11</a:t>
            </a:fld>
            <a:endParaRPr kumimoji="1" lang="ja-JP" altLang="en-US"/>
          </a:p>
        </p:txBody>
      </p:sp>
    </p:spTree>
    <p:extLst>
      <p:ext uri="{BB962C8B-B14F-4D97-AF65-F5344CB8AC3E}">
        <p14:creationId xmlns:p14="http://schemas.microsoft.com/office/powerpoint/2010/main" val="899988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日本語）">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2D5CCCE-EE00-4B34-98B3-D1C56428643A}"/>
              </a:ext>
            </a:extLst>
          </p:cNvPr>
          <p:cNvSpPr>
            <a:spLocks noGrp="1"/>
          </p:cNvSpPr>
          <p:nvPr>
            <p:ph type="ctrTitle" hasCustomPrompt="1"/>
          </p:nvPr>
        </p:nvSpPr>
        <p:spPr>
          <a:xfrm>
            <a:off x="1336477" y="1042892"/>
            <a:ext cx="8018860" cy="2631887"/>
          </a:xfrm>
          <a:prstGeom prst="rect">
            <a:avLst/>
          </a:prstGeom>
        </p:spPr>
        <p:txBody>
          <a:bodyPr anchor="b">
            <a:normAutofit/>
          </a:bodyPr>
          <a:lstStyle>
            <a:lvl1pPr algn="ctr">
              <a:defRPr sz="2500" b="1">
                <a:solidFill>
                  <a:schemeClr val="bg2">
                    <a:lumMod val="25000"/>
                  </a:schemeClr>
                </a:solidFill>
                <a:latin typeface="+mn-ea"/>
                <a:ea typeface="+mn-ea"/>
              </a:defRPr>
            </a:lvl1pPr>
          </a:lstStyle>
          <a:p>
            <a:r>
              <a:rPr kumimoji="1" lang="ja-JP" altLang="en-US" dirty="0"/>
              <a:t>プレゼンテーションのタイトル</a:t>
            </a:r>
          </a:p>
        </p:txBody>
      </p:sp>
      <p:sp>
        <p:nvSpPr>
          <p:cNvPr id="11" name="字幕 2">
            <a:extLst>
              <a:ext uri="{FF2B5EF4-FFF2-40B4-BE49-F238E27FC236}">
                <a16:creationId xmlns:a16="http://schemas.microsoft.com/office/drawing/2014/main" id="{9D21483D-92F2-426E-BA4D-561F0D72603D}"/>
              </a:ext>
            </a:extLst>
          </p:cNvPr>
          <p:cNvSpPr>
            <a:spLocks noGrp="1"/>
          </p:cNvSpPr>
          <p:nvPr>
            <p:ph type="subTitle" idx="1" hasCustomPrompt="1"/>
          </p:nvPr>
        </p:nvSpPr>
        <p:spPr>
          <a:xfrm>
            <a:off x="1336477" y="3705772"/>
            <a:ext cx="8018860" cy="2093856"/>
          </a:xfrm>
          <a:prstGeom prst="rect">
            <a:avLst/>
          </a:prstGeom>
        </p:spPr>
        <p:txBody>
          <a:bodyPr>
            <a:normAutofit/>
          </a:bodyPr>
          <a:lstStyle>
            <a:lvl1pPr marL="0" indent="0" algn="ctr">
              <a:buNone/>
              <a:defRPr sz="1500" b="1">
                <a:solidFill>
                  <a:srgbClr val="1286AD"/>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2" name="テキスト プレースホルダー 7">
            <a:extLst>
              <a:ext uri="{FF2B5EF4-FFF2-40B4-BE49-F238E27FC236}">
                <a16:creationId xmlns:a16="http://schemas.microsoft.com/office/drawing/2014/main" id="{DFB7C89E-EE98-4872-B553-FA4E8E08D65A}"/>
              </a:ext>
            </a:extLst>
          </p:cNvPr>
          <p:cNvSpPr>
            <a:spLocks noGrp="1"/>
          </p:cNvSpPr>
          <p:nvPr>
            <p:ph type="body" sz="quarter" idx="15" hasCustomPrompt="1"/>
          </p:nvPr>
        </p:nvSpPr>
        <p:spPr>
          <a:xfrm>
            <a:off x="3140721" y="6340026"/>
            <a:ext cx="4410373" cy="545977"/>
          </a:xfrm>
          <a:prstGeom prst="rect">
            <a:avLst/>
          </a:prstGeom>
        </p:spPr>
        <p:txBody>
          <a:bodyPr anchor="b"/>
          <a:lstStyle>
            <a:lvl1pPr marL="0" indent="0" algn="ctr">
              <a:buNone/>
              <a:defRPr sz="1200" b="1">
                <a:solidFill>
                  <a:schemeClr val="bg2">
                    <a:lumMod val="25000"/>
                  </a:schemeClr>
                </a:solidFill>
                <a:latin typeface="+mn-ea"/>
                <a:ea typeface="+mn-ea"/>
              </a:defRPr>
            </a:lvl1pPr>
          </a:lstStyle>
          <a:p>
            <a:pPr lvl="0"/>
            <a:r>
              <a:rPr kumimoji="1" lang="ja-JP" altLang="en-US" dirty="0"/>
              <a:t>ここに担当部署名が入ります</a:t>
            </a:r>
            <a:endParaRPr kumimoji="1" lang="en-US" altLang="ja-JP" dirty="0"/>
          </a:p>
          <a:p>
            <a:pPr lvl="0"/>
            <a:r>
              <a:rPr kumimoji="1" lang="ja-JP" altLang="en-US" dirty="0"/>
              <a:t>（署名）</a:t>
            </a:r>
          </a:p>
        </p:txBody>
      </p:sp>
      <p:pic>
        <p:nvPicPr>
          <p:cNvPr id="13" name="図 12">
            <a:extLst>
              <a:ext uri="{FF2B5EF4-FFF2-40B4-BE49-F238E27FC236}">
                <a16:creationId xmlns:a16="http://schemas.microsoft.com/office/drawing/2014/main" id="{E8B5E1B2-F904-4C8F-AD9D-2315B28B6E0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950631" y="520298"/>
            <a:ext cx="1167195" cy="417302"/>
          </a:xfrm>
          <a:prstGeom prst="rect">
            <a:avLst/>
          </a:prstGeom>
        </p:spPr>
      </p:pic>
    </p:spTree>
    <p:extLst>
      <p:ext uri="{BB962C8B-B14F-4D97-AF65-F5344CB8AC3E}">
        <p14:creationId xmlns:p14="http://schemas.microsoft.com/office/powerpoint/2010/main" val="288647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英語）">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D9D48D50-E1B1-4470-85BA-E72628E968A5}"/>
              </a:ext>
            </a:extLst>
          </p:cNvPr>
          <p:cNvSpPr>
            <a:spLocks noGrp="1"/>
          </p:cNvSpPr>
          <p:nvPr>
            <p:ph type="ctrTitle" hasCustomPrompt="1"/>
          </p:nvPr>
        </p:nvSpPr>
        <p:spPr>
          <a:xfrm>
            <a:off x="1336477" y="1042892"/>
            <a:ext cx="8018860" cy="2631887"/>
          </a:xfrm>
          <a:prstGeom prst="rect">
            <a:avLst/>
          </a:prstGeom>
        </p:spPr>
        <p:txBody>
          <a:bodyPr anchor="b">
            <a:normAutofit/>
          </a:bodyPr>
          <a:lstStyle>
            <a:lvl1pPr algn="ctr">
              <a:defRPr sz="2500" b="1">
                <a:solidFill>
                  <a:schemeClr val="bg2">
                    <a:lumMod val="25000"/>
                  </a:schemeClr>
                </a:solidFill>
                <a:latin typeface="+mn-ea"/>
                <a:ea typeface="+mn-ea"/>
              </a:defRPr>
            </a:lvl1pPr>
          </a:lstStyle>
          <a:p>
            <a:r>
              <a:rPr kumimoji="1" lang="ja-JP" altLang="en-US" dirty="0"/>
              <a:t>プレゼンテーションのタイトル</a:t>
            </a:r>
          </a:p>
        </p:txBody>
      </p:sp>
      <p:sp>
        <p:nvSpPr>
          <p:cNvPr id="10" name="字幕 2">
            <a:extLst>
              <a:ext uri="{FF2B5EF4-FFF2-40B4-BE49-F238E27FC236}">
                <a16:creationId xmlns:a16="http://schemas.microsoft.com/office/drawing/2014/main" id="{33A12011-F432-47F2-BE67-F95915723C49}"/>
              </a:ext>
            </a:extLst>
          </p:cNvPr>
          <p:cNvSpPr>
            <a:spLocks noGrp="1"/>
          </p:cNvSpPr>
          <p:nvPr>
            <p:ph type="subTitle" idx="1" hasCustomPrompt="1"/>
          </p:nvPr>
        </p:nvSpPr>
        <p:spPr>
          <a:xfrm>
            <a:off x="1336477" y="3705772"/>
            <a:ext cx="8018860" cy="2093856"/>
          </a:xfrm>
          <a:prstGeom prst="rect">
            <a:avLst/>
          </a:prstGeom>
        </p:spPr>
        <p:txBody>
          <a:bodyPr>
            <a:normAutofit/>
          </a:bodyPr>
          <a:lstStyle>
            <a:lvl1pPr marL="0" indent="0" algn="ctr">
              <a:buNone/>
              <a:defRPr sz="1500" b="1">
                <a:solidFill>
                  <a:srgbClr val="1286AD"/>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1" name="テキスト プレースホルダー 7">
            <a:extLst>
              <a:ext uri="{FF2B5EF4-FFF2-40B4-BE49-F238E27FC236}">
                <a16:creationId xmlns:a16="http://schemas.microsoft.com/office/drawing/2014/main" id="{7429EED1-4BEB-4D71-873B-8582C8C50E3E}"/>
              </a:ext>
            </a:extLst>
          </p:cNvPr>
          <p:cNvSpPr>
            <a:spLocks noGrp="1"/>
          </p:cNvSpPr>
          <p:nvPr>
            <p:ph type="body" sz="quarter" idx="15" hasCustomPrompt="1"/>
          </p:nvPr>
        </p:nvSpPr>
        <p:spPr>
          <a:xfrm>
            <a:off x="3140721" y="6340026"/>
            <a:ext cx="4410373" cy="545977"/>
          </a:xfrm>
          <a:prstGeom prst="rect">
            <a:avLst/>
          </a:prstGeom>
        </p:spPr>
        <p:txBody>
          <a:bodyPr anchor="b"/>
          <a:lstStyle>
            <a:lvl1pPr marL="0" indent="0" algn="ctr">
              <a:buNone/>
              <a:defRPr sz="1200" b="1">
                <a:solidFill>
                  <a:schemeClr val="bg2">
                    <a:lumMod val="25000"/>
                  </a:schemeClr>
                </a:solidFill>
                <a:latin typeface="+mn-ea"/>
                <a:ea typeface="+mn-ea"/>
              </a:defRPr>
            </a:lvl1pPr>
          </a:lstStyle>
          <a:p>
            <a:pPr lvl="0"/>
            <a:r>
              <a:rPr kumimoji="1" lang="ja-JP" altLang="en-US" dirty="0"/>
              <a:t>ここに担当部署名が入ります</a:t>
            </a:r>
            <a:endParaRPr kumimoji="1" lang="en-US" altLang="ja-JP" dirty="0"/>
          </a:p>
          <a:p>
            <a:pPr lvl="0"/>
            <a:r>
              <a:rPr kumimoji="1" lang="ja-JP" altLang="en-US" dirty="0"/>
              <a:t>（署名）</a:t>
            </a:r>
          </a:p>
        </p:txBody>
      </p:sp>
      <p:pic>
        <p:nvPicPr>
          <p:cNvPr id="12" name="図 11">
            <a:extLst>
              <a:ext uri="{FF2B5EF4-FFF2-40B4-BE49-F238E27FC236}">
                <a16:creationId xmlns:a16="http://schemas.microsoft.com/office/drawing/2014/main" id="{E2E64662-A95D-485B-8740-64A79650A3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40639" y="511192"/>
            <a:ext cx="1352892" cy="378569"/>
          </a:xfrm>
          <a:prstGeom prst="rect">
            <a:avLst/>
          </a:prstGeom>
        </p:spPr>
      </p:pic>
    </p:spTree>
    <p:extLst>
      <p:ext uri="{BB962C8B-B14F-4D97-AF65-F5344CB8AC3E}">
        <p14:creationId xmlns:p14="http://schemas.microsoft.com/office/powerpoint/2010/main" val="1904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8A0D318-A271-E6BD-6027-BDA0ADBEDA4E}"/>
              </a:ext>
            </a:extLst>
          </p:cNvPr>
          <p:cNvSpPr>
            <a:spLocks noGrp="1"/>
          </p:cNvSpPr>
          <p:nvPr>
            <p:ph type="title" hasCustomPrompt="1"/>
          </p:nvPr>
        </p:nvSpPr>
        <p:spPr>
          <a:xfrm>
            <a:off x="735062" y="1895356"/>
            <a:ext cx="1679585" cy="397127"/>
          </a:xfrm>
          <a:prstGeom prst="rect">
            <a:avLst/>
          </a:prstGeom>
          <a:noFill/>
          <a:effectLst/>
        </p:spPr>
        <p:txBody>
          <a:bodyPr lIns="46800" rIns="46800">
            <a:normAutofit/>
          </a:bodyPr>
          <a:lstStyle>
            <a:lvl1pPr>
              <a:defRPr sz="2300" b="1">
                <a:solidFill>
                  <a:srgbClr val="1286AD"/>
                </a:solidFill>
                <a:effectLst/>
                <a:latin typeface="+mn-ea"/>
                <a:ea typeface="+mn-ea"/>
              </a:defRPr>
            </a:lvl1pPr>
          </a:lstStyle>
          <a:p>
            <a:r>
              <a:rPr lang="en-US" altLang="ja-JP" dirty="0"/>
              <a:t>Contents</a:t>
            </a:r>
            <a:endParaRPr lang="ja-JP" altLang="en-US" dirty="0"/>
          </a:p>
        </p:txBody>
      </p:sp>
      <p:sp>
        <p:nvSpPr>
          <p:cNvPr id="3" name="テキスト プレースホルダー 2">
            <a:extLst>
              <a:ext uri="{FF2B5EF4-FFF2-40B4-BE49-F238E27FC236}">
                <a16:creationId xmlns:a16="http://schemas.microsoft.com/office/drawing/2014/main" id="{C61D93EC-0D72-47AF-BFC1-F0FCE896BAA5}"/>
              </a:ext>
            </a:extLst>
          </p:cNvPr>
          <p:cNvSpPr>
            <a:spLocks noGrp="1"/>
          </p:cNvSpPr>
          <p:nvPr>
            <p:ph type="body" sz="quarter" idx="10" hasCustomPrompt="1"/>
          </p:nvPr>
        </p:nvSpPr>
        <p:spPr>
          <a:xfrm>
            <a:off x="880156" y="3000274"/>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a:t>
            </a:r>
          </a:p>
        </p:txBody>
      </p:sp>
      <p:sp>
        <p:nvSpPr>
          <p:cNvPr id="5" name="テキスト プレースホルダー 2">
            <a:extLst>
              <a:ext uri="{FF2B5EF4-FFF2-40B4-BE49-F238E27FC236}">
                <a16:creationId xmlns:a16="http://schemas.microsoft.com/office/drawing/2014/main" id="{E82CB1EA-85DA-4A6E-95ED-75239C117AFF}"/>
              </a:ext>
            </a:extLst>
          </p:cNvPr>
          <p:cNvSpPr>
            <a:spLocks noGrp="1"/>
          </p:cNvSpPr>
          <p:nvPr>
            <p:ph type="body" sz="quarter" idx="11" hasCustomPrompt="1"/>
          </p:nvPr>
        </p:nvSpPr>
        <p:spPr>
          <a:xfrm>
            <a:off x="880156" y="2584138"/>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5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en-US" altLang="ja-JP" dirty="0"/>
              <a:t>Chapter</a:t>
            </a:r>
            <a:r>
              <a:rPr kumimoji="1" lang="ja-JP" altLang="en-US" dirty="0"/>
              <a:t>　</a:t>
            </a:r>
            <a:r>
              <a:rPr kumimoji="1" lang="en-US" altLang="ja-JP" dirty="0"/>
              <a:t>00</a:t>
            </a:r>
            <a:endParaRPr kumimoji="1" lang="ja-JP" altLang="en-US" dirty="0"/>
          </a:p>
        </p:txBody>
      </p:sp>
      <p:sp>
        <p:nvSpPr>
          <p:cNvPr id="6" name="テキスト プレースホルダー 2">
            <a:extLst>
              <a:ext uri="{FF2B5EF4-FFF2-40B4-BE49-F238E27FC236}">
                <a16:creationId xmlns:a16="http://schemas.microsoft.com/office/drawing/2014/main" id="{8B2825A5-8D43-446E-B1F4-FAEEBA5FFD9F}"/>
              </a:ext>
            </a:extLst>
          </p:cNvPr>
          <p:cNvSpPr>
            <a:spLocks noGrp="1"/>
          </p:cNvSpPr>
          <p:nvPr>
            <p:ph type="body" sz="quarter" idx="12" hasCustomPrompt="1"/>
          </p:nvPr>
        </p:nvSpPr>
        <p:spPr>
          <a:xfrm>
            <a:off x="4861606" y="3000274"/>
            <a:ext cx="610279"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００</a:t>
            </a:r>
          </a:p>
        </p:txBody>
      </p:sp>
      <p:sp>
        <p:nvSpPr>
          <p:cNvPr id="14" name="テキスト プレースホルダー 2">
            <a:extLst>
              <a:ext uri="{FF2B5EF4-FFF2-40B4-BE49-F238E27FC236}">
                <a16:creationId xmlns:a16="http://schemas.microsoft.com/office/drawing/2014/main" id="{7822091A-5C3E-4DC3-9EC0-656ACEC97A25}"/>
              </a:ext>
            </a:extLst>
          </p:cNvPr>
          <p:cNvSpPr>
            <a:spLocks noGrp="1"/>
          </p:cNvSpPr>
          <p:nvPr>
            <p:ph type="body" sz="quarter" idx="13" hasCustomPrompt="1"/>
          </p:nvPr>
        </p:nvSpPr>
        <p:spPr>
          <a:xfrm>
            <a:off x="880156" y="4001728"/>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a:t>
            </a:r>
          </a:p>
        </p:txBody>
      </p:sp>
      <p:sp>
        <p:nvSpPr>
          <p:cNvPr id="15" name="テキスト プレースホルダー 2">
            <a:extLst>
              <a:ext uri="{FF2B5EF4-FFF2-40B4-BE49-F238E27FC236}">
                <a16:creationId xmlns:a16="http://schemas.microsoft.com/office/drawing/2014/main" id="{C536D39B-60DD-4FFA-AA10-09B6BE1B296E}"/>
              </a:ext>
            </a:extLst>
          </p:cNvPr>
          <p:cNvSpPr>
            <a:spLocks noGrp="1"/>
          </p:cNvSpPr>
          <p:nvPr>
            <p:ph type="body" sz="quarter" idx="14" hasCustomPrompt="1"/>
          </p:nvPr>
        </p:nvSpPr>
        <p:spPr>
          <a:xfrm>
            <a:off x="880156" y="3585592"/>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5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en-US" altLang="ja-JP" dirty="0"/>
              <a:t>Chapter</a:t>
            </a:r>
            <a:r>
              <a:rPr kumimoji="1" lang="ja-JP" altLang="en-US" dirty="0"/>
              <a:t>　</a:t>
            </a:r>
            <a:r>
              <a:rPr kumimoji="1" lang="en-US" altLang="ja-JP" dirty="0"/>
              <a:t>00</a:t>
            </a:r>
            <a:endParaRPr kumimoji="1" lang="ja-JP" altLang="en-US" dirty="0"/>
          </a:p>
        </p:txBody>
      </p:sp>
      <p:sp>
        <p:nvSpPr>
          <p:cNvPr id="16" name="テキスト プレースホルダー 2">
            <a:extLst>
              <a:ext uri="{FF2B5EF4-FFF2-40B4-BE49-F238E27FC236}">
                <a16:creationId xmlns:a16="http://schemas.microsoft.com/office/drawing/2014/main" id="{3172DA78-1269-47F6-916D-3676BC0EAB4F}"/>
              </a:ext>
            </a:extLst>
          </p:cNvPr>
          <p:cNvSpPr>
            <a:spLocks noGrp="1"/>
          </p:cNvSpPr>
          <p:nvPr>
            <p:ph type="body" sz="quarter" idx="15" hasCustomPrompt="1"/>
          </p:nvPr>
        </p:nvSpPr>
        <p:spPr>
          <a:xfrm>
            <a:off x="4861606" y="4001728"/>
            <a:ext cx="610279"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００</a:t>
            </a:r>
          </a:p>
        </p:txBody>
      </p:sp>
      <p:sp>
        <p:nvSpPr>
          <p:cNvPr id="17" name="テキスト プレースホルダー 2">
            <a:extLst>
              <a:ext uri="{FF2B5EF4-FFF2-40B4-BE49-F238E27FC236}">
                <a16:creationId xmlns:a16="http://schemas.microsoft.com/office/drawing/2014/main" id="{4B7865A0-2939-4855-9D60-6A9220334117}"/>
              </a:ext>
            </a:extLst>
          </p:cNvPr>
          <p:cNvSpPr>
            <a:spLocks noGrp="1"/>
          </p:cNvSpPr>
          <p:nvPr>
            <p:ph type="body" sz="quarter" idx="16" hasCustomPrompt="1"/>
          </p:nvPr>
        </p:nvSpPr>
        <p:spPr>
          <a:xfrm>
            <a:off x="880156" y="5003182"/>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a:t>
            </a:r>
          </a:p>
        </p:txBody>
      </p:sp>
      <p:sp>
        <p:nvSpPr>
          <p:cNvPr id="18" name="テキスト プレースホルダー 2">
            <a:extLst>
              <a:ext uri="{FF2B5EF4-FFF2-40B4-BE49-F238E27FC236}">
                <a16:creationId xmlns:a16="http://schemas.microsoft.com/office/drawing/2014/main" id="{1324174F-BC7B-400B-AE5E-05E95AB48C29}"/>
              </a:ext>
            </a:extLst>
          </p:cNvPr>
          <p:cNvSpPr>
            <a:spLocks noGrp="1"/>
          </p:cNvSpPr>
          <p:nvPr>
            <p:ph type="body" sz="quarter" idx="17" hasCustomPrompt="1"/>
          </p:nvPr>
        </p:nvSpPr>
        <p:spPr>
          <a:xfrm>
            <a:off x="880156" y="4587046"/>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5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en-US" altLang="ja-JP" dirty="0"/>
              <a:t>Chapter</a:t>
            </a:r>
            <a:r>
              <a:rPr kumimoji="1" lang="ja-JP" altLang="en-US" dirty="0"/>
              <a:t>　</a:t>
            </a:r>
            <a:r>
              <a:rPr kumimoji="1" lang="en-US" altLang="ja-JP" dirty="0"/>
              <a:t>00</a:t>
            </a:r>
            <a:endParaRPr kumimoji="1" lang="ja-JP" altLang="en-US" dirty="0"/>
          </a:p>
        </p:txBody>
      </p:sp>
      <p:sp>
        <p:nvSpPr>
          <p:cNvPr id="19" name="テキスト プレースホルダー 2">
            <a:extLst>
              <a:ext uri="{FF2B5EF4-FFF2-40B4-BE49-F238E27FC236}">
                <a16:creationId xmlns:a16="http://schemas.microsoft.com/office/drawing/2014/main" id="{0D17B622-1DF1-47BD-9CFC-492C42901A47}"/>
              </a:ext>
            </a:extLst>
          </p:cNvPr>
          <p:cNvSpPr>
            <a:spLocks noGrp="1"/>
          </p:cNvSpPr>
          <p:nvPr>
            <p:ph type="body" sz="quarter" idx="18" hasCustomPrompt="1"/>
          </p:nvPr>
        </p:nvSpPr>
        <p:spPr>
          <a:xfrm>
            <a:off x="4861606" y="5003182"/>
            <a:ext cx="610279"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００</a:t>
            </a:r>
          </a:p>
        </p:txBody>
      </p:sp>
      <p:sp>
        <p:nvSpPr>
          <p:cNvPr id="22" name="テキスト プレースホルダー 2">
            <a:extLst>
              <a:ext uri="{FF2B5EF4-FFF2-40B4-BE49-F238E27FC236}">
                <a16:creationId xmlns:a16="http://schemas.microsoft.com/office/drawing/2014/main" id="{9ED987D3-D92F-415A-95F7-7AD768884C71}"/>
              </a:ext>
            </a:extLst>
          </p:cNvPr>
          <p:cNvSpPr>
            <a:spLocks noGrp="1"/>
          </p:cNvSpPr>
          <p:nvPr>
            <p:ph type="body" sz="quarter" idx="19" hasCustomPrompt="1"/>
          </p:nvPr>
        </p:nvSpPr>
        <p:spPr>
          <a:xfrm>
            <a:off x="880156" y="6004636"/>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a:t>
            </a:r>
          </a:p>
        </p:txBody>
      </p:sp>
      <p:sp>
        <p:nvSpPr>
          <p:cNvPr id="23" name="テキスト プレースホルダー 2">
            <a:extLst>
              <a:ext uri="{FF2B5EF4-FFF2-40B4-BE49-F238E27FC236}">
                <a16:creationId xmlns:a16="http://schemas.microsoft.com/office/drawing/2014/main" id="{C1FCC498-9FEE-4F15-B8A1-06ED427C2C80}"/>
              </a:ext>
            </a:extLst>
          </p:cNvPr>
          <p:cNvSpPr>
            <a:spLocks noGrp="1"/>
          </p:cNvSpPr>
          <p:nvPr>
            <p:ph type="body" sz="quarter" idx="20" hasCustomPrompt="1"/>
          </p:nvPr>
        </p:nvSpPr>
        <p:spPr>
          <a:xfrm>
            <a:off x="880156" y="5588500"/>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5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en-US" altLang="ja-JP" dirty="0"/>
              <a:t>Chapter</a:t>
            </a:r>
            <a:r>
              <a:rPr kumimoji="1" lang="ja-JP" altLang="en-US" dirty="0"/>
              <a:t>　</a:t>
            </a:r>
            <a:r>
              <a:rPr kumimoji="1" lang="en-US" altLang="ja-JP" dirty="0"/>
              <a:t>00</a:t>
            </a:r>
            <a:endParaRPr kumimoji="1" lang="ja-JP" altLang="en-US" dirty="0"/>
          </a:p>
        </p:txBody>
      </p:sp>
      <p:sp>
        <p:nvSpPr>
          <p:cNvPr id="24" name="テキスト プレースホルダー 2">
            <a:extLst>
              <a:ext uri="{FF2B5EF4-FFF2-40B4-BE49-F238E27FC236}">
                <a16:creationId xmlns:a16="http://schemas.microsoft.com/office/drawing/2014/main" id="{55B6A683-D751-4D0E-9F9C-0E606F16B4F5}"/>
              </a:ext>
            </a:extLst>
          </p:cNvPr>
          <p:cNvSpPr>
            <a:spLocks noGrp="1"/>
          </p:cNvSpPr>
          <p:nvPr>
            <p:ph type="body" sz="quarter" idx="21" hasCustomPrompt="1"/>
          </p:nvPr>
        </p:nvSpPr>
        <p:spPr>
          <a:xfrm>
            <a:off x="4861606" y="6004636"/>
            <a:ext cx="610279"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００</a:t>
            </a:r>
          </a:p>
        </p:txBody>
      </p:sp>
    </p:spTree>
    <p:extLst>
      <p:ext uri="{BB962C8B-B14F-4D97-AF65-F5344CB8AC3E}">
        <p14:creationId xmlns:p14="http://schemas.microsoft.com/office/powerpoint/2010/main" val="349689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中央配置">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2A8678E1-5C8C-16EB-3255-A0CEF7FCFF43}"/>
              </a:ext>
            </a:extLst>
          </p:cNvPr>
          <p:cNvSpPr>
            <a:spLocks noGrp="1"/>
          </p:cNvSpPr>
          <p:nvPr>
            <p:ph type="dt" sz="half" idx="10"/>
          </p:nvPr>
        </p:nvSpPr>
        <p:spPr>
          <a:xfrm>
            <a:off x="735062" y="7006700"/>
            <a:ext cx="2405658" cy="402483"/>
          </a:xfrm>
          <a:prstGeom prst="rect">
            <a:avLst/>
          </a:prstGeom>
        </p:spPr>
        <p:txBody>
          <a:bodyPr/>
          <a:lstStyle/>
          <a:p>
            <a:fld id="{94A83781-8C26-45A8-AC03-ACD4EE54BC89}" type="datetime1">
              <a:rPr kumimoji="1" lang="ja-JP" altLang="en-US" smtClean="0"/>
              <a:t>2024/5/27</a:t>
            </a:fld>
            <a:endParaRPr kumimoji="1" lang="ja-JP" altLang="en-US"/>
          </a:p>
        </p:txBody>
      </p:sp>
      <p:sp>
        <p:nvSpPr>
          <p:cNvPr id="5" name="フッター プレースホルダー 4">
            <a:extLst>
              <a:ext uri="{FF2B5EF4-FFF2-40B4-BE49-F238E27FC236}">
                <a16:creationId xmlns:a16="http://schemas.microsoft.com/office/drawing/2014/main" id="{BD193BE5-2E19-F14E-2C91-8AD9342011F9}"/>
              </a:ext>
            </a:extLst>
          </p:cNvPr>
          <p:cNvSpPr>
            <a:spLocks noGrp="1"/>
          </p:cNvSpPr>
          <p:nvPr>
            <p:ph type="ftr" sz="quarter" idx="11"/>
          </p:nvPr>
        </p:nvSpPr>
        <p:spPr>
          <a:xfrm>
            <a:off x="3541663" y="7006700"/>
            <a:ext cx="3608487" cy="402483"/>
          </a:xfrm>
          <a:prstGeom prst="rect">
            <a:avLst/>
          </a:prstGeom>
        </p:spPr>
        <p:txBody>
          <a:bodyPr/>
          <a:lstStyle/>
          <a:p>
            <a:endParaRPr kumimoji="1" lang="ja-JP" altLang="en-US"/>
          </a:p>
        </p:txBody>
      </p:sp>
      <p:sp>
        <p:nvSpPr>
          <p:cNvPr id="8" name="タイトル 7">
            <a:extLst>
              <a:ext uri="{FF2B5EF4-FFF2-40B4-BE49-F238E27FC236}">
                <a16:creationId xmlns:a16="http://schemas.microsoft.com/office/drawing/2014/main" id="{78A0D318-A271-E6BD-6027-BDA0ADBEDA4E}"/>
              </a:ext>
            </a:extLst>
          </p:cNvPr>
          <p:cNvSpPr>
            <a:spLocks noGrp="1"/>
          </p:cNvSpPr>
          <p:nvPr>
            <p:ph type="title" hasCustomPrompt="1"/>
          </p:nvPr>
        </p:nvSpPr>
        <p:spPr>
          <a:xfrm>
            <a:off x="1141106" y="972730"/>
            <a:ext cx="7047429" cy="912717"/>
          </a:xfrm>
          <a:prstGeom prst="rect">
            <a:avLst/>
          </a:prstGeom>
          <a:noFill/>
          <a:effectLst/>
        </p:spPr>
        <p:txBody>
          <a:bodyPr lIns="46800" rIns="46800">
            <a:normAutofit/>
          </a:bodyPr>
          <a:lstStyle>
            <a:lvl1pPr>
              <a:defRPr sz="2400" b="1">
                <a:solidFill>
                  <a:srgbClr val="1286AD"/>
                </a:solidFill>
                <a:effectLst/>
                <a:latin typeface="+mn-ea"/>
                <a:ea typeface="+mn-ea"/>
              </a:defRPr>
            </a:lvl1pPr>
          </a:lstStyle>
          <a:p>
            <a:r>
              <a:rPr lang="ja-JP" altLang="en-US" dirty="0"/>
              <a:t>ここスライドのタイトルがはいります</a:t>
            </a:r>
            <a:br>
              <a:rPr lang="en-US" altLang="ja-JP" dirty="0"/>
            </a:br>
            <a:endParaRPr lang="ja-JP" altLang="en-US" dirty="0"/>
          </a:p>
        </p:txBody>
      </p:sp>
      <p:sp>
        <p:nvSpPr>
          <p:cNvPr id="9" name="テキスト プレースホルダー 2">
            <a:extLst>
              <a:ext uri="{FF2B5EF4-FFF2-40B4-BE49-F238E27FC236}">
                <a16:creationId xmlns:a16="http://schemas.microsoft.com/office/drawing/2014/main" id="{AEA87275-32CB-8033-C469-C1B4563F960C}"/>
              </a:ext>
            </a:extLst>
          </p:cNvPr>
          <p:cNvSpPr>
            <a:spLocks noGrp="1"/>
          </p:cNvSpPr>
          <p:nvPr>
            <p:ph type="body" idx="13" hasCustomPrompt="1"/>
          </p:nvPr>
        </p:nvSpPr>
        <p:spPr>
          <a:xfrm>
            <a:off x="921823" y="2579263"/>
            <a:ext cx="9034927" cy="2401149"/>
          </a:xfrm>
          <a:prstGeom prst="rect">
            <a:avLst/>
          </a:prstGeom>
        </p:spPr>
        <p:txBody>
          <a:bodyPr anchor="ctr">
            <a:normAutofit/>
          </a:bodyPr>
          <a:lstStyle>
            <a:lvl1pPr marL="0" indent="0" algn="ctr">
              <a:lnSpc>
                <a:spcPct val="100000"/>
              </a:lnSpc>
              <a:buFont typeface="Wingdings" panose="05000000000000000000" pitchFamily="2" charset="2"/>
              <a:buNone/>
              <a:defRPr sz="18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ctr" defTabSz="1007943"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1" lang="ja-JP" altLang="en-US" dirty="0"/>
              <a:t>□□□□■□□□□■□□□□■□□□□■□□□□■□□□□■</a:t>
            </a:r>
            <a:endParaRPr kumimoji="1" lang="en-US" altLang="ja-JP" dirty="0"/>
          </a:p>
          <a:p>
            <a:pPr marL="0" marR="0" lvl="0" indent="0" algn="ctr" defTabSz="1007943"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1" lang="ja-JP" altLang="en-US" dirty="0"/>
              <a:t>□□□□■□□□□■□□□□■□□□□■□□□□■□□□□■</a:t>
            </a:r>
            <a:endParaRPr kumimoji="1" lang="en-US" altLang="ja-JP" dirty="0"/>
          </a:p>
          <a:p>
            <a:pPr marL="0" marR="0" lvl="0" indent="0" algn="ctr" defTabSz="1007943"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1" lang="ja-JP" altLang="en-US" dirty="0"/>
              <a:t>□□□□■□□□□■□□□□■□□□□■□□□□■□□□□■</a:t>
            </a:r>
            <a:endParaRPr kumimoji="1" lang="en-US" altLang="ja-JP" dirty="0"/>
          </a:p>
          <a:p>
            <a:pPr marL="0" marR="0" lvl="0" indent="0" algn="ctr" defTabSz="1007943"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1" lang="ja-JP" altLang="en-US" dirty="0"/>
              <a:t>□□□□■□□□□■□□□□■□□□□■□□□□■□□□□■</a:t>
            </a:r>
            <a:endParaRPr kumimoji="1" lang="en-US" altLang="ja-JP" dirty="0"/>
          </a:p>
          <a:p>
            <a:pPr marL="0" marR="0" lvl="0" indent="0" algn="ctr" defTabSz="1007943"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1" lang="ja-JP" altLang="en-US" dirty="0"/>
              <a:t>□□□□■□□□□■□□□□■□□□□■□□□□■□□□□■</a:t>
            </a:r>
            <a:endParaRPr kumimoji="1" lang="en-US" altLang="ja-JP" dirty="0"/>
          </a:p>
        </p:txBody>
      </p:sp>
      <p:sp>
        <p:nvSpPr>
          <p:cNvPr id="11" name="字幕 2">
            <a:extLst>
              <a:ext uri="{FF2B5EF4-FFF2-40B4-BE49-F238E27FC236}">
                <a16:creationId xmlns:a16="http://schemas.microsoft.com/office/drawing/2014/main" id="{BBECEC43-21DA-7ADB-7769-451125AC63C6}"/>
              </a:ext>
            </a:extLst>
          </p:cNvPr>
          <p:cNvSpPr>
            <a:spLocks noGrp="1"/>
          </p:cNvSpPr>
          <p:nvPr>
            <p:ph type="subTitle" idx="14" hasCustomPrompt="1"/>
          </p:nvPr>
        </p:nvSpPr>
        <p:spPr>
          <a:xfrm>
            <a:off x="1149882" y="1490021"/>
            <a:ext cx="6128199" cy="397165"/>
          </a:xfrm>
          <a:prstGeom prst="rect">
            <a:avLst/>
          </a:prstGeom>
        </p:spPr>
        <p:txBody>
          <a:bodyPr anchor="ctr">
            <a:normAutofit/>
          </a:bodyPr>
          <a:lstStyle>
            <a:lvl1pPr marL="0" indent="0" algn="l">
              <a:buNone/>
              <a:defRPr sz="1400" b="1">
                <a:solidFill>
                  <a:schemeClr val="bg2">
                    <a:lumMod val="25000"/>
                  </a:schemeClr>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0" name="スライド番号プレースホルダー 5">
            <a:extLst>
              <a:ext uri="{FF2B5EF4-FFF2-40B4-BE49-F238E27FC236}">
                <a16:creationId xmlns:a16="http://schemas.microsoft.com/office/drawing/2014/main" id="{11F8EDC9-859E-446C-BC5D-08C84D36E2DD}"/>
              </a:ext>
            </a:extLst>
          </p:cNvPr>
          <p:cNvSpPr>
            <a:spLocks noGrp="1"/>
          </p:cNvSpPr>
          <p:nvPr>
            <p:ph type="sldNum" sz="quarter" idx="12"/>
          </p:nvPr>
        </p:nvSpPr>
        <p:spPr>
          <a:xfrm>
            <a:off x="9492343" y="444536"/>
            <a:ext cx="901419" cy="402483"/>
          </a:xfrm>
          <a:prstGeom prst="rect">
            <a:avLst/>
          </a:prstGeom>
          <a:ln>
            <a:noFill/>
          </a:ln>
        </p:spPr>
        <p:txBody>
          <a:bodyPr/>
          <a:lstStyle>
            <a:lvl1pPr>
              <a:defRPr>
                <a:solidFill>
                  <a:schemeClr val="bg1">
                    <a:lumMod val="65000"/>
                  </a:schemeClr>
                </a:solidFill>
              </a:defRPr>
            </a:lvl1pPr>
          </a:lstStyle>
          <a:p>
            <a:fld id="{02E4F1B4-5DBB-48B0-8293-F9AF30D93FB0}" type="slidenum">
              <a:rPr lang="ja-JP" altLang="en-US" smtClean="0"/>
              <a:pPr/>
              <a:t>‹#›</a:t>
            </a:fld>
            <a:endParaRPr lang="ja-JP" altLang="en-US" dirty="0"/>
          </a:p>
        </p:txBody>
      </p:sp>
      <p:sp>
        <p:nvSpPr>
          <p:cNvPr id="12" name="テキスト プレースホルダー 18">
            <a:extLst>
              <a:ext uri="{FF2B5EF4-FFF2-40B4-BE49-F238E27FC236}">
                <a16:creationId xmlns:a16="http://schemas.microsoft.com/office/drawing/2014/main" id="{2249F3CF-B128-4F9D-95BC-147F50BE4598}"/>
              </a:ext>
            </a:extLst>
          </p:cNvPr>
          <p:cNvSpPr>
            <a:spLocks noGrp="1"/>
          </p:cNvSpPr>
          <p:nvPr>
            <p:ph idx="20"/>
          </p:nvPr>
        </p:nvSpPr>
        <p:spPr>
          <a:xfrm>
            <a:off x="8398342" y="517106"/>
            <a:ext cx="1995420" cy="397165"/>
          </a:xfrm>
          <a:prstGeom prst="rect">
            <a:avLst/>
          </a:prstGeom>
        </p:spPr>
        <p:txBody>
          <a:bodyPr vert="horz" lIns="91440" tIns="45720" rIns="91440" bIns="45720" rtlCol="0">
            <a:noAutofit/>
          </a:bodyPr>
          <a:lstStyle>
            <a:lvl1pPr>
              <a:defRPr sz="900" b="1">
                <a:solidFill>
                  <a:schemeClr val="bg1">
                    <a:lumMod val="65000"/>
                  </a:schemeClr>
                </a:solidFill>
                <a:latin typeface="+mn-ea"/>
                <a:ea typeface="+mn-ea"/>
              </a:defRPr>
            </a:lvl1pPr>
          </a:lstStyle>
          <a:p>
            <a:pPr lvl="0"/>
            <a:r>
              <a:rPr kumimoji="1" lang="en-US" altLang="ja-JP" dirty="0"/>
              <a:t>Chapter 00</a:t>
            </a:r>
          </a:p>
          <a:p>
            <a:pPr lvl="0"/>
            <a:r>
              <a:rPr kumimoji="1" lang="ja-JP" altLang="en-US" dirty="0"/>
              <a:t>ここにテーマを書く</a:t>
            </a:r>
          </a:p>
        </p:txBody>
      </p:sp>
      <p:sp>
        <p:nvSpPr>
          <p:cNvPr id="19" name="図プレースホルダー 19">
            <a:extLst>
              <a:ext uri="{FF2B5EF4-FFF2-40B4-BE49-F238E27FC236}">
                <a16:creationId xmlns:a16="http://schemas.microsoft.com/office/drawing/2014/main" id="{C8B65C7B-5268-4CBD-8300-B78495A5F38F}"/>
              </a:ext>
            </a:extLst>
          </p:cNvPr>
          <p:cNvSpPr>
            <a:spLocks noGrp="1"/>
          </p:cNvSpPr>
          <p:nvPr>
            <p:ph type="pic" sz="quarter" idx="15"/>
          </p:nvPr>
        </p:nvSpPr>
        <p:spPr>
          <a:xfrm>
            <a:off x="1269284" y="5265192"/>
            <a:ext cx="1378727" cy="1378726"/>
          </a:xfrm>
          <a:prstGeom prst="rect">
            <a:avLst/>
          </a:prstGeom>
        </p:spPr>
        <p:txBody>
          <a:bodyPr/>
          <a:lstStyle>
            <a:lvl1pPr marL="0" indent="0">
              <a:buNone/>
              <a:defRPr/>
            </a:lvl1pPr>
          </a:lstStyle>
          <a:p>
            <a:endParaRPr kumimoji="1" lang="ja-JP" altLang="en-US" dirty="0"/>
          </a:p>
        </p:txBody>
      </p:sp>
      <p:sp>
        <p:nvSpPr>
          <p:cNvPr id="22" name="図プレースホルダー 19">
            <a:extLst>
              <a:ext uri="{FF2B5EF4-FFF2-40B4-BE49-F238E27FC236}">
                <a16:creationId xmlns:a16="http://schemas.microsoft.com/office/drawing/2014/main" id="{E3A66177-8F2B-4E77-B3E3-3BC9B9924FFA}"/>
              </a:ext>
            </a:extLst>
          </p:cNvPr>
          <p:cNvSpPr>
            <a:spLocks noGrp="1"/>
          </p:cNvSpPr>
          <p:nvPr>
            <p:ph type="pic" sz="quarter" idx="21"/>
          </p:nvPr>
        </p:nvSpPr>
        <p:spPr>
          <a:xfrm>
            <a:off x="2947160" y="5265192"/>
            <a:ext cx="1378727" cy="1378726"/>
          </a:xfrm>
          <a:prstGeom prst="rect">
            <a:avLst/>
          </a:prstGeom>
        </p:spPr>
        <p:txBody>
          <a:bodyPr/>
          <a:lstStyle>
            <a:lvl1pPr marL="0" indent="0">
              <a:buNone/>
              <a:defRPr/>
            </a:lvl1pPr>
          </a:lstStyle>
          <a:p>
            <a:endParaRPr kumimoji="1" lang="ja-JP" altLang="en-US" dirty="0"/>
          </a:p>
        </p:txBody>
      </p:sp>
      <p:sp>
        <p:nvSpPr>
          <p:cNvPr id="24" name="図プレースホルダー 19">
            <a:extLst>
              <a:ext uri="{FF2B5EF4-FFF2-40B4-BE49-F238E27FC236}">
                <a16:creationId xmlns:a16="http://schemas.microsoft.com/office/drawing/2014/main" id="{5AED16EB-747E-48B5-BDB0-47ED11267390}"/>
              </a:ext>
            </a:extLst>
          </p:cNvPr>
          <p:cNvSpPr>
            <a:spLocks noGrp="1"/>
          </p:cNvSpPr>
          <p:nvPr>
            <p:ph type="pic" sz="quarter" idx="22"/>
          </p:nvPr>
        </p:nvSpPr>
        <p:spPr>
          <a:xfrm>
            <a:off x="4625034" y="5265192"/>
            <a:ext cx="1378727" cy="1378726"/>
          </a:xfrm>
          <a:prstGeom prst="rect">
            <a:avLst/>
          </a:prstGeom>
        </p:spPr>
        <p:txBody>
          <a:bodyPr/>
          <a:lstStyle>
            <a:lvl1pPr marL="0" indent="0">
              <a:buNone/>
              <a:defRPr/>
            </a:lvl1pPr>
          </a:lstStyle>
          <a:p>
            <a:endParaRPr kumimoji="1" lang="ja-JP" altLang="en-US" dirty="0"/>
          </a:p>
        </p:txBody>
      </p:sp>
      <p:sp>
        <p:nvSpPr>
          <p:cNvPr id="26" name="図プレースホルダー 19">
            <a:extLst>
              <a:ext uri="{FF2B5EF4-FFF2-40B4-BE49-F238E27FC236}">
                <a16:creationId xmlns:a16="http://schemas.microsoft.com/office/drawing/2014/main" id="{04FFB2E1-5517-443C-B26D-A4D8584C3E85}"/>
              </a:ext>
            </a:extLst>
          </p:cNvPr>
          <p:cNvSpPr>
            <a:spLocks noGrp="1"/>
          </p:cNvSpPr>
          <p:nvPr>
            <p:ph type="pic" sz="quarter" idx="23"/>
          </p:nvPr>
        </p:nvSpPr>
        <p:spPr>
          <a:xfrm>
            <a:off x="6302908" y="5265192"/>
            <a:ext cx="1378727" cy="1378726"/>
          </a:xfrm>
          <a:prstGeom prst="rect">
            <a:avLst/>
          </a:prstGeom>
        </p:spPr>
        <p:txBody>
          <a:bodyPr/>
          <a:lstStyle>
            <a:lvl1pPr marL="0" indent="0">
              <a:buNone/>
              <a:defRPr/>
            </a:lvl1pPr>
          </a:lstStyle>
          <a:p>
            <a:endParaRPr kumimoji="1" lang="ja-JP" altLang="en-US" dirty="0"/>
          </a:p>
        </p:txBody>
      </p:sp>
      <p:sp>
        <p:nvSpPr>
          <p:cNvPr id="28" name="図プレースホルダー 19">
            <a:extLst>
              <a:ext uri="{FF2B5EF4-FFF2-40B4-BE49-F238E27FC236}">
                <a16:creationId xmlns:a16="http://schemas.microsoft.com/office/drawing/2014/main" id="{C4157835-B74C-4B2E-91EC-4A4D728BF3C6}"/>
              </a:ext>
            </a:extLst>
          </p:cNvPr>
          <p:cNvSpPr>
            <a:spLocks noGrp="1"/>
          </p:cNvSpPr>
          <p:nvPr>
            <p:ph type="pic" sz="quarter" idx="24"/>
          </p:nvPr>
        </p:nvSpPr>
        <p:spPr>
          <a:xfrm>
            <a:off x="7980784" y="5265192"/>
            <a:ext cx="1378727" cy="1378726"/>
          </a:xfrm>
          <a:prstGeom prst="rect">
            <a:avLst/>
          </a:prstGeom>
        </p:spPr>
        <p:txBody>
          <a:bodyPr/>
          <a:lstStyle>
            <a:lvl1pPr marL="0" indent="0">
              <a:buNone/>
              <a:defRPr/>
            </a:lvl1pPr>
          </a:lstStyle>
          <a:p>
            <a:endParaRPr kumimoji="1" lang="ja-JP" altLang="en-US" dirty="0"/>
          </a:p>
        </p:txBody>
      </p:sp>
    </p:spTree>
    <p:extLst>
      <p:ext uri="{BB962C8B-B14F-4D97-AF65-F5344CB8AC3E}">
        <p14:creationId xmlns:p14="http://schemas.microsoft.com/office/powerpoint/2010/main" val="217160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裏表紙（日本語）">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B43EABC-FA2A-C3A7-25F0-5F1DFE1B2B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41043" y="3428065"/>
            <a:ext cx="2009725" cy="703544"/>
          </a:xfrm>
          <a:prstGeom prst="rect">
            <a:avLst/>
          </a:prstGeom>
        </p:spPr>
      </p:pic>
    </p:spTree>
    <p:extLst>
      <p:ext uri="{BB962C8B-B14F-4D97-AF65-F5344CB8AC3E}">
        <p14:creationId xmlns:p14="http://schemas.microsoft.com/office/powerpoint/2010/main" val="421340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裏表紙（英語）">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1F5A9A3-AFEF-A818-CC5C-2DBEEB2F1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8777" y="3428065"/>
            <a:ext cx="2514258" cy="703544"/>
          </a:xfrm>
          <a:prstGeom prst="rect">
            <a:avLst/>
          </a:prstGeom>
        </p:spPr>
      </p:pic>
    </p:spTree>
    <p:extLst>
      <p:ext uri="{BB962C8B-B14F-4D97-AF65-F5344CB8AC3E}">
        <p14:creationId xmlns:p14="http://schemas.microsoft.com/office/powerpoint/2010/main" val="1724652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tint val="93000"/>
                <a:satMod val="150000"/>
                <a:shade val="98000"/>
                <a:lumMod val="102000"/>
              </a:schemeClr>
            </a:gs>
            <a:gs pos="50000">
              <a:schemeClr val="bg2">
                <a:tint val="98000"/>
                <a:satMod val="130000"/>
                <a:shade val="90000"/>
                <a:lumMod val="103000"/>
                <a:alpha val="0"/>
              </a:schemeClr>
            </a:gs>
            <a:gs pos="100000">
              <a:schemeClr val="bg2">
                <a:shade val="63000"/>
                <a:satMod val="120000"/>
              </a:schemeClr>
            </a:gs>
          </a:gsLst>
          <a:lin ang="9600000" scaled="0"/>
        </a:gra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8188DEF-A474-483C-8BF9-83AECCC08B1E}"/>
              </a:ext>
            </a:extLst>
          </p:cNvPr>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ABF29010-E94B-42C8-BAA4-F5919D92C982}" type="datetime1">
              <a:rPr kumimoji="1" lang="ja-JP" altLang="en-US" smtClean="0"/>
              <a:t>2024/5/27</a:t>
            </a:fld>
            <a:endParaRPr kumimoji="1" lang="ja-JP" altLang="en-US" dirty="0"/>
          </a:p>
        </p:txBody>
      </p:sp>
      <p:sp>
        <p:nvSpPr>
          <p:cNvPr id="8" name="Footer Placeholder 4">
            <a:extLst>
              <a:ext uri="{FF2B5EF4-FFF2-40B4-BE49-F238E27FC236}">
                <a16:creationId xmlns:a16="http://schemas.microsoft.com/office/drawing/2014/main" id="{60F79535-77E7-4422-A467-1AF7AAFDB7CE}"/>
              </a:ext>
            </a:extLst>
          </p:cNvPr>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9" name="Slide Number Placeholder 5">
            <a:extLst>
              <a:ext uri="{FF2B5EF4-FFF2-40B4-BE49-F238E27FC236}">
                <a16:creationId xmlns:a16="http://schemas.microsoft.com/office/drawing/2014/main" id="{8D49948F-53A3-4F0D-8436-7CA7C24EFBD2}"/>
              </a:ext>
            </a:extLst>
          </p:cNvPr>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2E4F1B4-5DBB-48B0-8293-F9AF30D93FB0}" type="slidenum">
              <a:rPr kumimoji="1" lang="ja-JP" altLang="en-US" smtClean="0"/>
              <a:pPr/>
              <a:t>‹#›</a:t>
            </a:fld>
            <a:endParaRPr kumimoji="1" lang="ja-JP" altLang="en-US" dirty="0"/>
          </a:p>
        </p:txBody>
      </p:sp>
      <p:grpSp>
        <p:nvGrpSpPr>
          <p:cNvPr id="19" name="グループ化 18">
            <a:extLst>
              <a:ext uri="{FF2B5EF4-FFF2-40B4-BE49-F238E27FC236}">
                <a16:creationId xmlns:a16="http://schemas.microsoft.com/office/drawing/2014/main" id="{80CEBDA9-2D93-4C3A-943C-D53C57789BD4}"/>
              </a:ext>
            </a:extLst>
          </p:cNvPr>
          <p:cNvGrpSpPr/>
          <p:nvPr userDrawn="1"/>
        </p:nvGrpSpPr>
        <p:grpSpPr>
          <a:xfrm>
            <a:off x="-1" y="6226409"/>
            <a:ext cx="10860826" cy="1547693"/>
            <a:chOff x="-1" y="6226409"/>
            <a:chExt cx="10860826" cy="1547693"/>
          </a:xfrm>
        </p:grpSpPr>
        <p:sp>
          <p:nvSpPr>
            <p:cNvPr id="10" name="直角三角形 11">
              <a:extLst>
                <a:ext uri="{FF2B5EF4-FFF2-40B4-BE49-F238E27FC236}">
                  <a16:creationId xmlns:a16="http://schemas.microsoft.com/office/drawing/2014/main" id="{C3B00737-EBB5-45C3-8FD1-CE458D02E096}"/>
                </a:ext>
              </a:extLst>
            </p:cNvPr>
            <p:cNvSpPr/>
            <p:nvPr userDrawn="1"/>
          </p:nvSpPr>
          <p:spPr>
            <a:xfrm rot="15750118" flipH="1">
              <a:off x="5977342" y="5630670"/>
              <a:ext cx="454030" cy="3770349"/>
            </a:xfrm>
            <a:custGeom>
              <a:avLst/>
              <a:gdLst>
                <a:gd name="connsiteX0" fmla="*/ 0 w 616713"/>
                <a:gd name="connsiteY0" fmla="*/ 3502550 h 3502550"/>
                <a:gd name="connsiteX1" fmla="*/ 0 w 616713"/>
                <a:gd name="connsiteY1" fmla="*/ 0 h 3502550"/>
                <a:gd name="connsiteX2" fmla="*/ 616713 w 616713"/>
                <a:gd name="connsiteY2" fmla="*/ 3502550 h 3502550"/>
                <a:gd name="connsiteX3" fmla="*/ 0 w 616713"/>
                <a:gd name="connsiteY3" fmla="*/ 3502550 h 3502550"/>
                <a:gd name="connsiteX0" fmla="*/ 349858 w 966571"/>
                <a:gd name="connsiteY0" fmla="*/ 3470745 h 3470745"/>
                <a:gd name="connsiteX1" fmla="*/ 0 w 966571"/>
                <a:gd name="connsiteY1" fmla="*/ 0 h 3470745"/>
                <a:gd name="connsiteX2" fmla="*/ 966571 w 966571"/>
                <a:gd name="connsiteY2" fmla="*/ 3470745 h 3470745"/>
                <a:gd name="connsiteX3" fmla="*/ 349858 w 966571"/>
                <a:gd name="connsiteY3" fmla="*/ 3470745 h 3470745"/>
                <a:gd name="connsiteX0" fmla="*/ 0 w 616713"/>
                <a:gd name="connsiteY0" fmla="*/ 3279914 h 3279914"/>
                <a:gd name="connsiteX1" fmla="*/ 119269 w 616713"/>
                <a:gd name="connsiteY1" fmla="*/ 0 h 3279914"/>
                <a:gd name="connsiteX2" fmla="*/ 616713 w 616713"/>
                <a:gd name="connsiteY2" fmla="*/ 3279914 h 3279914"/>
                <a:gd name="connsiteX3" fmla="*/ 0 w 616713"/>
                <a:gd name="connsiteY3" fmla="*/ 3279914 h 3279914"/>
                <a:gd name="connsiteX0" fmla="*/ 341906 w 958619"/>
                <a:gd name="connsiteY0" fmla="*/ 3279914 h 3279914"/>
                <a:gd name="connsiteX1" fmla="*/ 0 w 958619"/>
                <a:gd name="connsiteY1" fmla="*/ 0 h 3279914"/>
                <a:gd name="connsiteX2" fmla="*/ 958619 w 958619"/>
                <a:gd name="connsiteY2" fmla="*/ 3279914 h 3279914"/>
                <a:gd name="connsiteX3" fmla="*/ 341906 w 958619"/>
                <a:gd name="connsiteY3" fmla="*/ 3279914 h 3279914"/>
                <a:gd name="connsiteX0" fmla="*/ 421419 w 958619"/>
                <a:gd name="connsiteY0" fmla="*/ 3295817 h 3295817"/>
                <a:gd name="connsiteX1" fmla="*/ 0 w 958619"/>
                <a:gd name="connsiteY1" fmla="*/ 0 h 3295817"/>
                <a:gd name="connsiteX2" fmla="*/ 958619 w 958619"/>
                <a:gd name="connsiteY2" fmla="*/ 3279914 h 3295817"/>
                <a:gd name="connsiteX3" fmla="*/ 421419 w 958619"/>
                <a:gd name="connsiteY3" fmla="*/ 3295817 h 3295817"/>
                <a:gd name="connsiteX0" fmla="*/ 405517 w 958619"/>
                <a:gd name="connsiteY0" fmla="*/ 3295817 h 3295817"/>
                <a:gd name="connsiteX1" fmla="*/ 0 w 958619"/>
                <a:gd name="connsiteY1" fmla="*/ 0 h 3295817"/>
                <a:gd name="connsiteX2" fmla="*/ 958619 w 958619"/>
                <a:gd name="connsiteY2" fmla="*/ 3279914 h 3295817"/>
                <a:gd name="connsiteX3" fmla="*/ 405517 w 958619"/>
                <a:gd name="connsiteY3" fmla="*/ 3295817 h 3295817"/>
                <a:gd name="connsiteX0" fmla="*/ 384252 w 937354"/>
                <a:gd name="connsiteY0" fmla="*/ 3258603 h 3258603"/>
                <a:gd name="connsiteX1" fmla="*/ 0 w 937354"/>
                <a:gd name="connsiteY1" fmla="*/ 0 h 3258603"/>
                <a:gd name="connsiteX2" fmla="*/ 937354 w 937354"/>
                <a:gd name="connsiteY2" fmla="*/ 3242700 h 3258603"/>
                <a:gd name="connsiteX3" fmla="*/ 384252 w 937354"/>
                <a:gd name="connsiteY3" fmla="*/ 3258603 h 3258603"/>
                <a:gd name="connsiteX0" fmla="*/ 405517 w 958619"/>
                <a:gd name="connsiteY0" fmla="*/ 3253287 h 3253287"/>
                <a:gd name="connsiteX1" fmla="*/ 0 w 958619"/>
                <a:gd name="connsiteY1" fmla="*/ 0 h 3253287"/>
                <a:gd name="connsiteX2" fmla="*/ 958619 w 958619"/>
                <a:gd name="connsiteY2" fmla="*/ 3237384 h 3253287"/>
                <a:gd name="connsiteX3" fmla="*/ 405517 w 958619"/>
                <a:gd name="connsiteY3" fmla="*/ 3253287 h 3253287"/>
                <a:gd name="connsiteX0" fmla="*/ 405517 w 958619"/>
                <a:gd name="connsiteY0" fmla="*/ 3242655 h 3242655"/>
                <a:gd name="connsiteX1" fmla="*/ 0 w 958619"/>
                <a:gd name="connsiteY1" fmla="*/ 0 h 3242655"/>
                <a:gd name="connsiteX2" fmla="*/ 958619 w 958619"/>
                <a:gd name="connsiteY2" fmla="*/ 3237384 h 3242655"/>
                <a:gd name="connsiteX3" fmla="*/ 405517 w 958619"/>
                <a:gd name="connsiteY3" fmla="*/ 3242655 h 3242655"/>
                <a:gd name="connsiteX0" fmla="*/ 618168 w 958619"/>
                <a:gd name="connsiteY0" fmla="*/ 3178859 h 3237384"/>
                <a:gd name="connsiteX1" fmla="*/ 0 w 958619"/>
                <a:gd name="connsiteY1" fmla="*/ 0 h 3237384"/>
                <a:gd name="connsiteX2" fmla="*/ 958619 w 958619"/>
                <a:gd name="connsiteY2" fmla="*/ 3237384 h 3237384"/>
                <a:gd name="connsiteX3" fmla="*/ 618168 w 958619"/>
                <a:gd name="connsiteY3" fmla="*/ 3178859 h 3237384"/>
                <a:gd name="connsiteX0" fmla="*/ 400201 w 958619"/>
                <a:gd name="connsiteY0" fmla="*/ 3242654 h 3242654"/>
                <a:gd name="connsiteX1" fmla="*/ 0 w 958619"/>
                <a:gd name="connsiteY1" fmla="*/ 0 h 3242654"/>
                <a:gd name="connsiteX2" fmla="*/ 958619 w 958619"/>
                <a:gd name="connsiteY2" fmla="*/ 3237384 h 3242654"/>
                <a:gd name="connsiteX3" fmla="*/ 400201 w 958619"/>
                <a:gd name="connsiteY3" fmla="*/ 3242654 h 3242654"/>
                <a:gd name="connsiteX0" fmla="*/ 415676 w 974094"/>
                <a:gd name="connsiteY0" fmla="*/ 3649403 h 3649403"/>
                <a:gd name="connsiteX1" fmla="*/ 0 w 974094"/>
                <a:gd name="connsiteY1" fmla="*/ 0 h 3649403"/>
                <a:gd name="connsiteX2" fmla="*/ 974094 w 974094"/>
                <a:gd name="connsiteY2" fmla="*/ 3644133 h 3649403"/>
                <a:gd name="connsiteX3" fmla="*/ 415676 w 974094"/>
                <a:gd name="connsiteY3" fmla="*/ 3649403 h 3649403"/>
                <a:gd name="connsiteX0" fmla="*/ 222243 w 780661"/>
                <a:gd name="connsiteY0" fmla="*/ 3291077 h 3291077"/>
                <a:gd name="connsiteX1" fmla="*/ 0 w 780661"/>
                <a:gd name="connsiteY1" fmla="*/ 0 h 3291077"/>
                <a:gd name="connsiteX2" fmla="*/ 780661 w 780661"/>
                <a:gd name="connsiteY2" fmla="*/ 3285807 h 3291077"/>
                <a:gd name="connsiteX3" fmla="*/ 222243 w 780661"/>
                <a:gd name="connsiteY3" fmla="*/ 3291077 h 3291077"/>
                <a:gd name="connsiteX0" fmla="*/ 222243 w 771866"/>
                <a:gd name="connsiteY0" fmla="*/ 3291077 h 3314861"/>
                <a:gd name="connsiteX1" fmla="*/ 0 w 771866"/>
                <a:gd name="connsiteY1" fmla="*/ 0 h 3314861"/>
                <a:gd name="connsiteX2" fmla="*/ 771866 w 771866"/>
                <a:gd name="connsiteY2" fmla="*/ 3314861 h 3314861"/>
                <a:gd name="connsiteX3" fmla="*/ 222243 w 771866"/>
                <a:gd name="connsiteY3" fmla="*/ 3291077 h 3314861"/>
                <a:gd name="connsiteX0" fmla="*/ 222243 w 780661"/>
                <a:gd name="connsiteY0" fmla="*/ 3291077 h 3295492"/>
                <a:gd name="connsiteX1" fmla="*/ 0 w 780661"/>
                <a:gd name="connsiteY1" fmla="*/ 0 h 3295492"/>
                <a:gd name="connsiteX2" fmla="*/ 780661 w 780661"/>
                <a:gd name="connsiteY2" fmla="*/ 3295492 h 3295492"/>
                <a:gd name="connsiteX3" fmla="*/ 222243 w 780661"/>
                <a:gd name="connsiteY3" fmla="*/ 3291077 h 3295492"/>
                <a:gd name="connsiteX0" fmla="*/ 418040 w 780661"/>
                <a:gd name="connsiteY0" fmla="*/ 4691892 h 4691892"/>
                <a:gd name="connsiteX1" fmla="*/ 0 w 780661"/>
                <a:gd name="connsiteY1" fmla="*/ 0 h 4691892"/>
                <a:gd name="connsiteX2" fmla="*/ 780661 w 780661"/>
                <a:gd name="connsiteY2" fmla="*/ 3295492 h 4691892"/>
                <a:gd name="connsiteX3" fmla="*/ 418040 w 780661"/>
                <a:gd name="connsiteY3" fmla="*/ 4691892 h 4691892"/>
                <a:gd name="connsiteX0" fmla="*/ 585744 w 780661"/>
                <a:gd name="connsiteY0" fmla="*/ 4132255 h 4132255"/>
                <a:gd name="connsiteX1" fmla="*/ 0 w 780661"/>
                <a:gd name="connsiteY1" fmla="*/ 0 h 4132255"/>
                <a:gd name="connsiteX2" fmla="*/ 780661 w 780661"/>
                <a:gd name="connsiteY2" fmla="*/ 3295492 h 4132255"/>
                <a:gd name="connsiteX3" fmla="*/ 585744 w 780661"/>
                <a:gd name="connsiteY3" fmla="*/ 4132255 h 4132255"/>
                <a:gd name="connsiteX0" fmla="*/ 580081 w 780661"/>
                <a:gd name="connsiteY0" fmla="*/ 4173719 h 4173719"/>
                <a:gd name="connsiteX1" fmla="*/ 0 w 780661"/>
                <a:gd name="connsiteY1" fmla="*/ 0 h 4173719"/>
                <a:gd name="connsiteX2" fmla="*/ 780661 w 780661"/>
                <a:gd name="connsiteY2" fmla="*/ 3295492 h 4173719"/>
                <a:gd name="connsiteX3" fmla="*/ 580081 w 780661"/>
                <a:gd name="connsiteY3" fmla="*/ 4173719 h 4173719"/>
                <a:gd name="connsiteX0" fmla="*/ 623429 w 824009"/>
                <a:gd name="connsiteY0" fmla="*/ 2433283 h 2433283"/>
                <a:gd name="connsiteX1" fmla="*/ 0 w 824009"/>
                <a:gd name="connsiteY1" fmla="*/ 0 h 2433283"/>
                <a:gd name="connsiteX2" fmla="*/ 824009 w 824009"/>
                <a:gd name="connsiteY2" fmla="*/ 1555056 h 2433283"/>
                <a:gd name="connsiteX3" fmla="*/ 623429 w 824009"/>
                <a:gd name="connsiteY3" fmla="*/ 2433283 h 2433283"/>
                <a:gd name="connsiteX0" fmla="*/ 194202 w 394782"/>
                <a:gd name="connsiteY0" fmla="*/ 2644050 h 2644050"/>
                <a:gd name="connsiteX1" fmla="*/ 0 w 394782"/>
                <a:gd name="connsiteY1" fmla="*/ 0 h 2644050"/>
                <a:gd name="connsiteX2" fmla="*/ 394782 w 394782"/>
                <a:gd name="connsiteY2" fmla="*/ 1765823 h 2644050"/>
                <a:gd name="connsiteX3" fmla="*/ 194202 w 394782"/>
                <a:gd name="connsiteY3" fmla="*/ 2644050 h 2644050"/>
                <a:gd name="connsiteX0" fmla="*/ 594755 w 795335"/>
                <a:gd name="connsiteY0" fmla="*/ 1629885 h 1629885"/>
                <a:gd name="connsiteX1" fmla="*/ 0 w 795335"/>
                <a:gd name="connsiteY1" fmla="*/ 0 h 1629885"/>
                <a:gd name="connsiteX2" fmla="*/ 795335 w 795335"/>
                <a:gd name="connsiteY2" fmla="*/ 751658 h 1629885"/>
                <a:gd name="connsiteX3" fmla="*/ 594755 w 795335"/>
                <a:gd name="connsiteY3" fmla="*/ 1629885 h 1629885"/>
                <a:gd name="connsiteX0" fmla="*/ 179727 w 380307"/>
                <a:gd name="connsiteY0" fmla="*/ 2706907 h 2706907"/>
                <a:gd name="connsiteX1" fmla="*/ 0 w 380307"/>
                <a:gd name="connsiteY1" fmla="*/ 0 h 2706907"/>
                <a:gd name="connsiteX2" fmla="*/ 380307 w 380307"/>
                <a:gd name="connsiteY2" fmla="*/ 1828680 h 2706907"/>
                <a:gd name="connsiteX3" fmla="*/ 179727 w 380307"/>
                <a:gd name="connsiteY3" fmla="*/ 2706907 h 2706907"/>
              </a:gdLst>
              <a:ahLst/>
              <a:cxnLst>
                <a:cxn ang="0">
                  <a:pos x="connsiteX0" y="connsiteY0"/>
                </a:cxn>
                <a:cxn ang="0">
                  <a:pos x="connsiteX1" y="connsiteY1"/>
                </a:cxn>
                <a:cxn ang="0">
                  <a:pos x="connsiteX2" y="connsiteY2"/>
                </a:cxn>
                <a:cxn ang="0">
                  <a:pos x="connsiteX3" y="connsiteY3"/>
                </a:cxn>
              </a:cxnLst>
              <a:rect l="l" t="t" r="r" b="b"/>
              <a:pathLst>
                <a:path w="380307" h="2706907">
                  <a:moveTo>
                    <a:pt x="179727" y="2706907"/>
                  </a:moveTo>
                  <a:lnTo>
                    <a:pt x="0" y="0"/>
                  </a:lnTo>
                  <a:lnTo>
                    <a:pt x="380307" y="1828680"/>
                  </a:lnTo>
                  <a:lnTo>
                    <a:pt x="179727" y="2706907"/>
                  </a:lnTo>
                  <a:close/>
                </a:path>
              </a:pathLst>
            </a:custGeom>
            <a:gradFill flip="none" rotWithShape="1">
              <a:gsLst>
                <a:gs pos="0">
                  <a:srgbClr val="54C3F1">
                    <a:alpha val="60000"/>
                  </a:srgbClr>
                </a:gs>
                <a:gs pos="68000">
                  <a:srgbClr val="54C3F1"/>
                </a:gs>
                <a:gs pos="100000">
                  <a:srgbClr val="1C2B76">
                    <a:alpha val="80000"/>
                  </a:srgbClr>
                </a:gs>
              </a:gsLst>
              <a:lin ang="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a:p>
          </p:txBody>
        </p:sp>
        <p:grpSp>
          <p:nvGrpSpPr>
            <p:cNvPr id="11" name="グループ化 10">
              <a:extLst>
                <a:ext uri="{FF2B5EF4-FFF2-40B4-BE49-F238E27FC236}">
                  <a16:creationId xmlns:a16="http://schemas.microsoft.com/office/drawing/2014/main" id="{DF9953DF-583E-418A-A120-57EDF9111CB9}"/>
                </a:ext>
              </a:extLst>
            </p:cNvPr>
            <p:cNvGrpSpPr/>
            <p:nvPr userDrawn="1"/>
          </p:nvGrpSpPr>
          <p:grpSpPr>
            <a:xfrm>
              <a:off x="6647019" y="6287862"/>
              <a:ext cx="4213806" cy="1437675"/>
              <a:chOff x="5121810" y="2158844"/>
              <a:chExt cx="3904105" cy="1304233"/>
            </a:xfrm>
          </p:grpSpPr>
          <p:sp>
            <p:nvSpPr>
              <p:cNvPr id="12" name="直角三角形 10">
                <a:extLst>
                  <a:ext uri="{FF2B5EF4-FFF2-40B4-BE49-F238E27FC236}">
                    <a16:creationId xmlns:a16="http://schemas.microsoft.com/office/drawing/2014/main" id="{DCE5E587-5120-4B7E-B9E6-A0806365D672}"/>
                  </a:ext>
                </a:extLst>
              </p:cNvPr>
              <p:cNvSpPr/>
              <p:nvPr userDrawn="1"/>
            </p:nvSpPr>
            <p:spPr>
              <a:xfrm rot="5400000" flipH="1" flipV="1">
                <a:off x="6380739" y="973400"/>
                <a:ext cx="1230748" cy="3748606"/>
              </a:xfrm>
              <a:custGeom>
                <a:avLst/>
                <a:gdLst>
                  <a:gd name="connsiteX0" fmla="*/ 0 w 1113182"/>
                  <a:gd name="connsiteY0" fmla="*/ 3748606 h 3748606"/>
                  <a:gd name="connsiteX1" fmla="*/ 0 w 1113182"/>
                  <a:gd name="connsiteY1" fmla="*/ 0 h 3748606"/>
                  <a:gd name="connsiteX2" fmla="*/ 1113182 w 1113182"/>
                  <a:gd name="connsiteY2" fmla="*/ 3748606 h 3748606"/>
                  <a:gd name="connsiteX3" fmla="*/ 0 w 1113182"/>
                  <a:gd name="connsiteY3" fmla="*/ 3748606 h 3748606"/>
                  <a:gd name="connsiteX0" fmla="*/ 0 w 1230748"/>
                  <a:gd name="connsiteY0" fmla="*/ 3748606 h 3748606"/>
                  <a:gd name="connsiteX1" fmla="*/ 0 w 1230748"/>
                  <a:gd name="connsiteY1" fmla="*/ 0 h 3748606"/>
                  <a:gd name="connsiteX2" fmla="*/ 1230748 w 1230748"/>
                  <a:gd name="connsiteY2" fmla="*/ 3748606 h 3748606"/>
                  <a:gd name="connsiteX3" fmla="*/ 0 w 1230748"/>
                  <a:gd name="connsiteY3" fmla="*/ 3748606 h 3748606"/>
                </a:gdLst>
                <a:ahLst/>
                <a:cxnLst>
                  <a:cxn ang="0">
                    <a:pos x="connsiteX0" y="connsiteY0"/>
                  </a:cxn>
                  <a:cxn ang="0">
                    <a:pos x="connsiteX1" y="connsiteY1"/>
                  </a:cxn>
                  <a:cxn ang="0">
                    <a:pos x="connsiteX2" y="connsiteY2"/>
                  </a:cxn>
                  <a:cxn ang="0">
                    <a:pos x="connsiteX3" y="connsiteY3"/>
                  </a:cxn>
                </a:cxnLst>
                <a:rect l="l" t="t" r="r" b="b"/>
                <a:pathLst>
                  <a:path w="1230748" h="3748606">
                    <a:moveTo>
                      <a:pt x="0" y="3748606"/>
                    </a:moveTo>
                    <a:lnTo>
                      <a:pt x="0" y="0"/>
                    </a:lnTo>
                    <a:lnTo>
                      <a:pt x="1230748" y="3748606"/>
                    </a:lnTo>
                    <a:lnTo>
                      <a:pt x="0" y="3748606"/>
                    </a:lnTo>
                    <a:close/>
                  </a:path>
                </a:pathLst>
              </a:custGeom>
              <a:gradFill flip="none" rotWithShape="1">
                <a:gsLst>
                  <a:gs pos="0">
                    <a:srgbClr val="54C3F1">
                      <a:alpha val="37000"/>
                    </a:srgbClr>
                  </a:gs>
                  <a:gs pos="69000">
                    <a:srgbClr val="54C3F1"/>
                  </a:gs>
                  <a:gs pos="100000">
                    <a:srgbClr val="1C2B76">
                      <a:alpha val="50000"/>
                    </a:srgb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dirty="0"/>
              </a:p>
            </p:txBody>
          </p:sp>
          <p:sp>
            <p:nvSpPr>
              <p:cNvPr id="13" name="直角三角形 10">
                <a:extLst>
                  <a:ext uri="{FF2B5EF4-FFF2-40B4-BE49-F238E27FC236}">
                    <a16:creationId xmlns:a16="http://schemas.microsoft.com/office/drawing/2014/main" id="{A61AFA17-C48A-4C9F-B1E8-3AB8A82CF173}"/>
                  </a:ext>
                </a:extLst>
              </p:cNvPr>
              <p:cNvSpPr/>
              <p:nvPr userDrawn="1"/>
            </p:nvSpPr>
            <p:spPr>
              <a:xfrm rot="5400000" flipH="1" flipV="1">
                <a:off x="6784433" y="1200362"/>
                <a:ext cx="1282999" cy="3199964"/>
              </a:xfrm>
              <a:custGeom>
                <a:avLst/>
                <a:gdLst>
                  <a:gd name="connsiteX0" fmla="*/ 0 w 1113182"/>
                  <a:gd name="connsiteY0" fmla="*/ 3748606 h 3748606"/>
                  <a:gd name="connsiteX1" fmla="*/ 0 w 1113182"/>
                  <a:gd name="connsiteY1" fmla="*/ 0 h 3748606"/>
                  <a:gd name="connsiteX2" fmla="*/ 1113182 w 1113182"/>
                  <a:gd name="connsiteY2" fmla="*/ 3748606 h 3748606"/>
                  <a:gd name="connsiteX3" fmla="*/ 0 w 1113182"/>
                  <a:gd name="connsiteY3" fmla="*/ 3748606 h 3748606"/>
                  <a:gd name="connsiteX0" fmla="*/ 0 w 1230748"/>
                  <a:gd name="connsiteY0" fmla="*/ 3748606 h 3748606"/>
                  <a:gd name="connsiteX1" fmla="*/ 0 w 1230748"/>
                  <a:gd name="connsiteY1" fmla="*/ 0 h 3748606"/>
                  <a:gd name="connsiteX2" fmla="*/ 1230748 w 1230748"/>
                  <a:gd name="connsiteY2" fmla="*/ 3748606 h 3748606"/>
                  <a:gd name="connsiteX3" fmla="*/ 0 w 1230748"/>
                  <a:gd name="connsiteY3" fmla="*/ 3748606 h 3748606"/>
                  <a:gd name="connsiteX0" fmla="*/ 0 w 1962268"/>
                  <a:gd name="connsiteY0" fmla="*/ 3748606 h 4179681"/>
                  <a:gd name="connsiteX1" fmla="*/ 0 w 1962268"/>
                  <a:gd name="connsiteY1" fmla="*/ 0 h 4179681"/>
                  <a:gd name="connsiteX2" fmla="*/ 1962268 w 1962268"/>
                  <a:gd name="connsiteY2" fmla="*/ 4179681 h 4179681"/>
                  <a:gd name="connsiteX3" fmla="*/ 0 w 1962268"/>
                  <a:gd name="connsiteY3" fmla="*/ 3748606 h 4179681"/>
                  <a:gd name="connsiteX0" fmla="*/ 731520 w 1962268"/>
                  <a:gd name="connsiteY0" fmla="*/ 2925649 h 4179681"/>
                  <a:gd name="connsiteX1" fmla="*/ 0 w 1962268"/>
                  <a:gd name="connsiteY1" fmla="*/ 0 h 4179681"/>
                  <a:gd name="connsiteX2" fmla="*/ 1962268 w 1962268"/>
                  <a:gd name="connsiteY2" fmla="*/ 4179681 h 4179681"/>
                  <a:gd name="connsiteX3" fmla="*/ 731520 w 1962268"/>
                  <a:gd name="connsiteY3" fmla="*/ 2925649 h 4179681"/>
                  <a:gd name="connsiteX0" fmla="*/ 52251 w 1282999"/>
                  <a:gd name="connsiteY0" fmla="*/ 1945932 h 3199964"/>
                  <a:gd name="connsiteX1" fmla="*/ 0 w 1282999"/>
                  <a:gd name="connsiteY1" fmla="*/ 0 h 3199964"/>
                  <a:gd name="connsiteX2" fmla="*/ 1282999 w 1282999"/>
                  <a:gd name="connsiteY2" fmla="*/ 3199964 h 3199964"/>
                  <a:gd name="connsiteX3" fmla="*/ 52251 w 1282999"/>
                  <a:gd name="connsiteY3" fmla="*/ 1945932 h 3199964"/>
                  <a:gd name="connsiteX0" fmla="*/ 13063 w 1282999"/>
                  <a:gd name="connsiteY0" fmla="*/ 1932872 h 3199964"/>
                  <a:gd name="connsiteX1" fmla="*/ 0 w 1282999"/>
                  <a:gd name="connsiteY1" fmla="*/ 0 h 3199964"/>
                  <a:gd name="connsiteX2" fmla="*/ 1282999 w 1282999"/>
                  <a:gd name="connsiteY2" fmla="*/ 3199964 h 3199964"/>
                  <a:gd name="connsiteX3" fmla="*/ 13063 w 1282999"/>
                  <a:gd name="connsiteY3" fmla="*/ 1932872 h 3199964"/>
                </a:gdLst>
                <a:ahLst/>
                <a:cxnLst>
                  <a:cxn ang="0">
                    <a:pos x="connsiteX0" y="connsiteY0"/>
                  </a:cxn>
                  <a:cxn ang="0">
                    <a:pos x="connsiteX1" y="connsiteY1"/>
                  </a:cxn>
                  <a:cxn ang="0">
                    <a:pos x="connsiteX2" y="connsiteY2"/>
                  </a:cxn>
                  <a:cxn ang="0">
                    <a:pos x="connsiteX3" y="connsiteY3"/>
                  </a:cxn>
                </a:cxnLst>
                <a:rect l="l" t="t" r="r" b="b"/>
                <a:pathLst>
                  <a:path w="1282999" h="3199964">
                    <a:moveTo>
                      <a:pt x="13063" y="1932872"/>
                    </a:moveTo>
                    <a:cubicBezTo>
                      <a:pt x="8709" y="1288581"/>
                      <a:pt x="4354" y="644291"/>
                      <a:pt x="0" y="0"/>
                    </a:cubicBezTo>
                    <a:lnTo>
                      <a:pt x="1282999" y="3199964"/>
                    </a:lnTo>
                    <a:lnTo>
                      <a:pt x="13063" y="1932872"/>
                    </a:lnTo>
                    <a:close/>
                  </a:path>
                </a:pathLst>
              </a:custGeom>
              <a:gradFill flip="none" rotWithShape="1">
                <a:gsLst>
                  <a:gs pos="0">
                    <a:srgbClr val="54C3F1">
                      <a:alpha val="37000"/>
                    </a:srgbClr>
                  </a:gs>
                  <a:gs pos="69000">
                    <a:srgbClr val="54C3F1"/>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dirty="0"/>
              </a:p>
            </p:txBody>
          </p:sp>
        </p:grpSp>
        <p:sp>
          <p:nvSpPr>
            <p:cNvPr id="14" name="直角三角形 10">
              <a:extLst>
                <a:ext uri="{FF2B5EF4-FFF2-40B4-BE49-F238E27FC236}">
                  <a16:creationId xmlns:a16="http://schemas.microsoft.com/office/drawing/2014/main" id="{558428BE-431E-4645-8D91-B76EAEA43C6F}"/>
                </a:ext>
              </a:extLst>
            </p:cNvPr>
            <p:cNvSpPr/>
            <p:nvPr userDrawn="1"/>
          </p:nvSpPr>
          <p:spPr>
            <a:xfrm rot="16200000" flipV="1">
              <a:off x="944960" y="5281448"/>
              <a:ext cx="1333267" cy="3223189"/>
            </a:xfrm>
            <a:custGeom>
              <a:avLst/>
              <a:gdLst>
                <a:gd name="connsiteX0" fmla="*/ 0 w 1113182"/>
                <a:gd name="connsiteY0" fmla="*/ 3748606 h 3748606"/>
                <a:gd name="connsiteX1" fmla="*/ 0 w 1113182"/>
                <a:gd name="connsiteY1" fmla="*/ 0 h 3748606"/>
                <a:gd name="connsiteX2" fmla="*/ 1113182 w 1113182"/>
                <a:gd name="connsiteY2" fmla="*/ 3748606 h 3748606"/>
                <a:gd name="connsiteX3" fmla="*/ 0 w 1113182"/>
                <a:gd name="connsiteY3" fmla="*/ 3748606 h 3748606"/>
                <a:gd name="connsiteX0" fmla="*/ 0 w 1230748"/>
                <a:gd name="connsiteY0" fmla="*/ 3748606 h 3748606"/>
                <a:gd name="connsiteX1" fmla="*/ 0 w 1230748"/>
                <a:gd name="connsiteY1" fmla="*/ 0 h 3748606"/>
                <a:gd name="connsiteX2" fmla="*/ 1230748 w 1230748"/>
                <a:gd name="connsiteY2" fmla="*/ 3748606 h 3748606"/>
                <a:gd name="connsiteX3" fmla="*/ 0 w 1230748"/>
                <a:gd name="connsiteY3" fmla="*/ 3748606 h 3748606"/>
              </a:gdLst>
              <a:ahLst/>
              <a:cxnLst>
                <a:cxn ang="0">
                  <a:pos x="connsiteX0" y="connsiteY0"/>
                </a:cxn>
                <a:cxn ang="0">
                  <a:pos x="connsiteX1" y="connsiteY1"/>
                </a:cxn>
                <a:cxn ang="0">
                  <a:pos x="connsiteX2" y="connsiteY2"/>
                </a:cxn>
                <a:cxn ang="0">
                  <a:pos x="connsiteX3" y="connsiteY3"/>
                </a:cxn>
              </a:cxnLst>
              <a:rect l="l" t="t" r="r" b="b"/>
              <a:pathLst>
                <a:path w="1230748" h="3748606">
                  <a:moveTo>
                    <a:pt x="0" y="3748606"/>
                  </a:moveTo>
                  <a:lnTo>
                    <a:pt x="0" y="0"/>
                  </a:lnTo>
                  <a:lnTo>
                    <a:pt x="1230748" y="3748606"/>
                  </a:lnTo>
                  <a:lnTo>
                    <a:pt x="0" y="3748606"/>
                  </a:lnTo>
                  <a:close/>
                </a:path>
              </a:pathLst>
            </a:custGeom>
            <a:gradFill flip="none" rotWithShape="1">
              <a:gsLst>
                <a:gs pos="0">
                  <a:srgbClr val="54C3F1"/>
                </a:gs>
                <a:gs pos="100000">
                  <a:srgbClr val="54C3F1">
                    <a:alpha val="1000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dirty="0"/>
            </a:p>
          </p:txBody>
        </p:sp>
        <p:grpSp>
          <p:nvGrpSpPr>
            <p:cNvPr id="15" name="グループ化 14">
              <a:extLst>
                <a:ext uri="{FF2B5EF4-FFF2-40B4-BE49-F238E27FC236}">
                  <a16:creationId xmlns:a16="http://schemas.microsoft.com/office/drawing/2014/main" id="{F911FA2D-3958-4A9B-9F14-5933443248F6}"/>
                </a:ext>
              </a:extLst>
            </p:cNvPr>
            <p:cNvGrpSpPr/>
            <p:nvPr userDrawn="1"/>
          </p:nvGrpSpPr>
          <p:grpSpPr>
            <a:xfrm>
              <a:off x="751835" y="6869782"/>
              <a:ext cx="4860241" cy="904320"/>
              <a:chOff x="1602524" y="3011022"/>
              <a:chExt cx="4503029" cy="820383"/>
            </a:xfrm>
          </p:grpSpPr>
          <p:sp>
            <p:nvSpPr>
              <p:cNvPr id="16" name="直角三角形 11">
                <a:extLst>
                  <a:ext uri="{FF2B5EF4-FFF2-40B4-BE49-F238E27FC236}">
                    <a16:creationId xmlns:a16="http://schemas.microsoft.com/office/drawing/2014/main" id="{D01B1E50-0825-44FA-B315-86CCE67E2BA9}"/>
                  </a:ext>
                </a:extLst>
              </p:cNvPr>
              <p:cNvSpPr/>
              <p:nvPr userDrawn="1"/>
            </p:nvSpPr>
            <p:spPr>
              <a:xfrm rot="16585745" flipH="1">
                <a:off x="3443847" y="1169699"/>
                <a:ext cx="820383" cy="4503029"/>
              </a:xfrm>
              <a:custGeom>
                <a:avLst/>
                <a:gdLst>
                  <a:gd name="connsiteX0" fmla="*/ 0 w 616713"/>
                  <a:gd name="connsiteY0" fmla="*/ 3502550 h 3502550"/>
                  <a:gd name="connsiteX1" fmla="*/ 0 w 616713"/>
                  <a:gd name="connsiteY1" fmla="*/ 0 h 3502550"/>
                  <a:gd name="connsiteX2" fmla="*/ 616713 w 616713"/>
                  <a:gd name="connsiteY2" fmla="*/ 3502550 h 3502550"/>
                  <a:gd name="connsiteX3" fmla="*/ 0 w 616713"/>
                  <a:gd name="connsiteY3" fmla="*/ 3502550 h 3502550"/>
                  <a:gd name="connsiteX0" fmla="*/ 349858 w 966571"/>
                  <a:gd name="connsiteY0" fmla="*/ 3470745 h 3470745"/>
                  <a:gd name="connsiteX1" fmla="*/ 0 w 966571"/>
                  <a:gd name="connsiteY1" fmla="*/ 0 h 3470745"/>
                  <a:gd name="connsiteX2" fmla="*/ 966571 w 966571"/>
                  <a:gd name="connsiteY2" fmla="*/ 3470745 h 3470745"/>
                  <a:gd name="connsiteX3" fmla="*/ 349858 w 966571"/>
                  <a:gd name="connsiteY3" fmla="*/ 3470745 h 3470745"/>
                  <a:gd name="connsiteX0" fmla="*/ 0 w 616713"/>
                  <a:gd name="connsiteY0" fmla="*/ 3279914 h 3279914"/>
                  <a:gd name="connsiteX1" fmla="*/ 119269 w 616713"/>
                  <a:gd name="connsiteY1" fmla="*/ 0 h 3279914"/>
                  <a:gd name="connsiteX2" fmla="*/ 616713 w 616713"/>
                  <a:gd name="connsiteY2" fmla="*/ 3279914 h 3279914"/>
                  <a:gd name="connsiteX3" fmla="*/ 0 w 616713"/>
                  <a:gd name="connsiteY3" fmla="*/ 3279914 h 3279914"/>
                  <a:gd name="connsiteX0" fmla="*/ 341906 w 958619"/>
                  <a:gd name="connsiteY0" fmla="*/ 3279914 h 3279914"/>
                  <a:gd name="connsiteX1" fmla="*/ 0 w 958619"/>
                  <a:gd name="connsiteY1" fmla="*/ 0 h 3279914"/>
                  <a:gd name="connsiteX2" fmla="*/ 958619 w 958619"/>
                  <a:gd name="connsiteY2" fmla="*/ 3279914 h 3279914"/>
                  <a:gd name="connsiteX3" fmla="*/ 341906 w 958619"/>
                  <a:gd name="connsiteY3" fmla="*/ 3279914 h 3279914"/>
                  <a:gd name="connsiteX0" fmla="*/ 421419 w 958619"/>
                  <a:gd name="connsiteY0" fmla="*/ 3295817 h 3295817"/>
                  <a:gd name="connsiteX1" fmla="*/ 0 w 958619"/>
                  <a:gd name="connsiteY1" fmla="*/ 0 h 3295817"/>
                  <a:gd name="connsiteX2" fmla="*/ 958619 w 958619"/>
                  <a:gd name="connsiteY2" fmla="*/ 3279914 h 3295817"/>
                  <a:gd name="connsiteX3" fmla="*/ 421419 w 958619"/>
                  <a:gd name="connsiteY3" fmla="*/ 3295817 h 3295817"/>
                  <a:gd name="connsiteX0" fmla="*/ 405517 w 958619"/>
                  <a:gd name="connsiteY0" fmla="*/ 3295817 h 3295817"/>
                  <a:gd name="connsiteX1" fmla="*/ 0 w 958619"/>
                  <a:gd name="connsiteY1" fmla="*/ 0 h 3295817"/>
                  <a:gd name="connsiteX2" fmla="*/ 958619 w 958619"/>
                  <a:gd name="connsiteY2" fmla="*/ 3279914 h 3295817"/>
                  <a:gd name="connsiteX3" fmla="*/ 405517 w 958619"/>
                  <a:gd name="connsiteY3" fmla="*/ 3295817 h 3295817"/>
                  <a:gd name="connsiteX0" fmla="*/ 384252 w 937354"/>
                  <a:gd name="connsiteY0" fmla="*/ 3258603 h 3258603"/>
                  <a:gd name="connsiteX1" fmla="*/ 0 w 937354"/>
                  <a:gd name="connsiteY1" fmla="*/ 0 h 3258603"/>
                  <a:gd name="connsiteX2" fmla="*/ 937354 w 937354"/>
                  <a:gd name="connsiteY2" fmla="*/ 3242700 h 3258603"/>
                  <a:gd name="connsiteX3" fmla="*/ 384252 w 937354"/>
                  <a:gd name="connsiteY3" fmla="*/ 3258603 h 3258603"/>
                  <a:gd name="connsiteX0" fmla="*/ 405517 w 958619"/>
                  <a:gd name="connsiteY0" fmla="*/ 3253287 h 3253287"/>
                  <a:gd name="connsiteX1" fmla="*/ 0 w 958619"/>
                  <a:gd name="connsiteY1" fmla="*/ 0 h 3253287"/>
                  <a:gd name="connsiteX2" fmla="*/ 958619 w 958619"/>
                  <a:gd name="connsiteY2" fmla="*/ 3237384 h 3253287"/>
                  <a:gd name="connsiteX3" fmla="*/ 405517 w 958619"/>
                  <a:gd name="connsiteY3" fmla="*/ 3253287 h 3253287"/>
                  <a:gd name="connsiteX0" fmla="*/ 405517 w 958619"/>
                  <a:gd name="connsiteY0" fmla="*/ 3242655 h 3242655"/>
                  <a:gd name="connsiteX1" fmla="*/ 0 w 958619"/>
                  <a:gd name="connsiteY1" fmla="*/ 0 h 3242655"/>
                  <a:gd name="connsiteX2" fmla="*/ 958619 w 958619"/>
                  <a:gd name="connsiteY2" fmla="*/ 3237384 h 3242655"/>
                  <a:gd name="connsiteX3" fmla="*/ 405517 w 958619"/>
                  <a:gd name="connsiteY3" fmla="*/ 3242655 h 3242655"/>
                  <a:gd name="connsiteX0" fmla="*/ 618168 w 958619"/>
                  <a:gd name="connsiteY0" fmla="*/ 3178859 h 3237384"/>
                  <a:gd name="connsiteX1" fmla="*/ 0 w 958619"/>
                  <a:gd name="connsiteY1" fmla="*/ 0 h 3237384"/>
                  <a:gd name="connsiteX2" fmla="*/ 958619 w 958619"/>
                  <a:gd name="connsiteY2" fmla="*/ 3237384 h 3237384"/>
                  <a:gd name="connsiteX3" fmla="*/ 618168 w 958619"/>
                  <a:gd name="connsiteY3" fmla="*/ 3178859 h 3237384"/>
                  <a:gd name="connsiteX0" fmla="*/ 400201 w 958619"/>
                  <a:gd name="connsiteY0" fmla="*/ 3242654 h 3242654"/>
                  <a:gd name="connsiteX1" fmla="*/ 0 w 958619"/>
                  <a:gd name="connsiteY1" fmla="*/ 0 h 3242654"/>
                  <a:gd name="connsiteX2" fmla="*/ 958619 w 958619"/>
                  <a:gd name="connsiteY2" fmla="*/ 3237384 h 3242654"/>
                  <a:gd name="connsiteX3" fmla="*/ 400201 w 958619"/>
                  <a:gd name="connsiteY3" fmla="*/ 3242654 h 3242654"/>
                  <a:gd name="connsiteX0" fmla="*/ 415676 w 974094"/>
                  <a:gd name="connsiteY0" fmla="*/ 3649403 h 3649403"/>
                  <a:gd name="connsiteX1" fmla="*/ 0 w 974094"/>
                  <a:gd name="connsiteY1" fmla="*/ 0 h 3649403"/>
                  <a:gd name="connsiteX2" fmla="*/ 974094 w 974094"/>
                  <a:gd name="connsiteY2" fmla="*/ 3644133 h 3649403"/>
                  <a:gd name="connsiteX3" fmla="*/ 415676 w 974094"/>
                  <a:gd name="connsiteY3" fmla="*/ 3649403 h 3649403"/>
                  <a:gd name="connsiteX0" fmla="*/ 222243 w 780661"/>
                  <a:gd name="connsiteY0" fmla="*/ 3291077 h 3291077"/>
                  <a:gd name="connsiteX1" fmla="*/ 0 w 780661"/>
                  <a:gd name="connsiteY1" fmla="*/ 0 h 3291077"/>
                  <a:gd name="connsiteX2" fmla="*/ 780661 w 780661"/>
                  <a:gd name="connsiteY2" fmla="*/ 3285807 h 3291077"/>
                  <a:gd name="connsiteX3" fmla="*/ 222243 w 780661"/>
                  <a:gd name="connsiteY3" fmla="*/ 3291077 h 3291077"/>
                  <a:gd name="connsiteX0" fmla="*/ 222243 w 771866"/>
                  <a:gd name="connsiteY0" fmla="*/ 3291077 h 3314861"/>
                  <a:gd name="connsiteX1" fmla="*/ 0 w 771866"/>
                  <a:gd name="connsiteY1" fmla="*/ 0 h 3314861"/>
                  <a:gd name="connsiteX2" fmla="*/ 771866 w 771866"/>
                  <a:gd name="connsiteY2" fmla="*/ 3314861 h 3314861"/>
                  <a:gd name="connsiteX3" fmla="*/ 222243 w 771866"/>
                  <a:gd name="connsiteY3" fmla="*/ 3291077 h 3314861"/>
                  <a:gd name="connsiteX0" fmla="*/ 222243 w 780661"/>
                  <a:gd name="connsiteY0" fmla="*/ 3291077 h 3295492"/>
                  <a:gd name="connsiteX1" fmla="*/ 0 w 780661"/>
                  <a:gd name="connsiteY1" fmla="*/ 0 h 3295492"/>
                  <a:gd name="connsiteX2" fmla="*/ 780661 w 780661"/>
                  <a:gd name="connsiteY2" fmla="*/ 3295492 h 3295492"/>
                  <a:gd name="connsiteX3" fmla="*/ 222243 w 780661"/>
                  <a:gd name="connsiteY3" fmla="*/ 3291077 h 3295492"/>
                  <a:gd name="connsiteX0" fmla="*/ 418040 w 780661"/>
                  <a:gd name="connsiteY0" fmla="*/ 4691892 h 4691892"/>
                  <a:gd name="connsiteX1" fmla="*/ 0 w 780661"/>
                  <a:gd name="connsiteY1" fmla="*/ 0 h 4691892"/>
                  <a:gd name="connsiteX2" fmla="*/ 780661 w 780661"/>
                  <a:gd name="connsiteY2" fmla="*/ 3295492 h 4691892"/>
                  <a:gd name="connsiteX3" fmla="*/ 418040 w 780661"/>
                  <a:gd name="connsiteY3" fmla="*/ 4691892 h 4691892"/>
                  <a:gd name="connsiteX0" fmla="*/ 585744 w 780661"/>
                  <a:gd name="connsiteY0" fmla="*/ 4132255 h 4132255"/>
                  <a:gd name="connsiteX1" fmla="*/ 0 w 780661"/>
                  <a:gd name="connsiteY1" fmla="*/ 0 h 4132255"/>
                  <a:gd name="connsiteX2" fmla="*/ 780661 w 780661"/>
                  <a:gd name="connsiteY2" fmla="*/ 3295492 h 4132255"/>
                  <a:gd name="connsiteX3" fmla="*/ 585744 w 780661"/>
                  <a:gd name="connsiteY3" fmla="*/ 4132255 h 4132255"/>
                  <a:gd name="connsiteX0" fmla="*/ 580081 w 780661"/>
                  <a:gd name="connsiteY0" fmla="*/ 4173719 h 4173719"/>
                  <a:gd name="connsiteX1" fmla="*/ 0 w 780661"/>
                  <a:gd name="connsiteY1" fmla="*/ 0 h 4173719"/>
                  <a:gd name="connsiteX2" fmla="*/ 780661 w 780661"/>
                  <a:gd name="connsiteY2" fmla="*/ 3295492 h 4173719"/>
                  <a:gd name="connsiteX3" fmla="*/ 580081 w 780661"/>
                  <a:gd name="connsiteY3" fmla="*/ 4173719 h 4173719"/>
                  <a:gd name="connsiteX0" fmla="*/ 623429 w 824009"/>
                  <a:gd name="connsiteY0" fmla="*/ 2433283 h 2433283"/>
                  <a:gd name="connsiteX1" fmla="*/ 0 w 824009"/>
                  <a:gd name="connsiteY1" fmla="*/ 0 h 2433283"/>
                  <a:gd name="connsiteX2" fmla="*/ 824009 w 824009"/>
                  <a:gd name="connsiteY2" fmla="*/ 1555056 h 2433283"/>
                  <a:gd name="connsiteX3" fmla="*/ 623429 w 824009"/>
                  <a:gd name="connsiteY3" fmla="*/ 2433283 h 2433283"/>
                  <a:gd name="connsiteX0" fmla="*/ 194202 w 394782"/>
                  <a:gd name="connsiteY0" fmla="*/ 2644050 h 2644050"/>
                  <a:gd name="connsiteX1" fmla="*/ 0 w 394782"/>
                  <a:gd name="connsiteY1" fmla="*/ 0 h 2644050"/>
                  <a:gd name="connsiteX2" fmla="*/ 394782 w 394782"/>
                  <a:gd name="connsiteY2" fmla="*/ 1765823 h 2644050"/>
                  <a:gd name="connsiteX3" fmla="*/ 194202 w 394782"/>
                  <a:gd name="connsiteY3" fmla="*/ 2644050 h 2644050"/>
                  <a:gd name="connsiteX0" fmla="*/ 594755 w 795335"/>
                  <a:gd name="connsiteY0" fmla="*/ 1629885 h 1629885"/>
                  <a:gd name="connsiteX1" fmla="*/ 0 w 795335"/>
                  <a:gd name="connsiteY1" fmla="*/ 0 h 1629885"/>
                  <a:gd name="connsiteX2" fmla="*/ 795335 w 795335"/>
                  <a:gd name="connsiteY2" fmla="*/ 751658 h 1629885"/>
                  <a:gd name="connsiteX3" fmla="*/ 594755 w 795335"/>
                  <a:gd name="connsiteY3" fmla="*/ 1629885 h 1629885"/>
                  <a:gd name="connsiteX0" fmla="*/ 179727 w 380307"/>
                  <a:gd name="connsiteY0" fmla="*/ 2706907 h 2706907"/>
                  <a:gd name="connsiteX1" fmla="*/ 0 w 380307"/>
                  <a:gd name="connsiteY1" fmla="*/ 0 h 2706907"/>
                  <a:gd name="connsiteX2" fmla="*/ 380307 w 380307"/>
                  <a:gd name="connsiteY2" fmla="*/ 1828680 h 2706907"/>
                  <a:gd name="connsiteX3" fmla="*/ 179727 w 380307"/>
                  <a:gd name="connsiteY3" fmla="*/ 2706907 h 2706907"/>
                </a:gdLst>
                <a:ahLst/>
                <a:cxnLst>
                  <a:cxn ang="0">
                    <a:pos x="connsiteX0" y="connsiteY0"/>
                  </a:cxn>
                  <a:cxn ang="0">
                    <a:pos x="connsiteX1" y="connsiteY1"/>
                  </a:cxn>
                  <a:cxn ang="0">
                    <a:pos x="connsiteX2" y="connsiteY2"/>
                  </a:cxn>
                  <a:cxn ang="0">
                    <a:pos x="connsiteX3" y="connsiteY3"/>
                  </a:cxn>
                </a:cxnLst>
                <a:rect l="l" t="t" r="r" b="b"/>
                <a:pathLst>
                  <a:path w="380307" h="2706907">
                    <a:moveTo>
                      <a:pt x="179727" y="2706907"/>
                    </a:moveTo>
                    <a:lnTo>
                      <a:pt x="0" y="0"/>
                    </a:lnTo>
                    <a:lnTo>
                      <a:pt x="380307" y="1828680"/>
                    </a:lnTo>
                    <a:lnTo>
                      <a:pt x="179727" y="2706907"/>
                    </a:lnTo>
                    <a:close/>
                  </a:path>
                </a:pathLst>
              </a:custGeom>
              <a:gradFill flip="none" rotWithShape="1">
                <a:gsLst>
                  <a:gs pos="0">
                    <a:srgbClr val="54C3F1">
                      <a:alpha val="60000"/>
                    </a:srgbClr>
                  </a:gs>
                  <a:gs pos="0">
                    <a:srgbClr val="90CEED"/>
                  </a:gs>
                </a:gsLst>
                <a:lin ang="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a:p>
            </p:txBody>
          </p:sp>
          <p:sp>
            <p:nvSpPr>
              <p:cNvPr id="17" name="直角三角形 11">
                <a:extLst>
                  <a:ext uri="{FF2B5EF4-FFF2-40B4-BE49-F238E27FC236}">
                    <a16:creationId xmlns:a16="http://schemas.microsoft.com/office/drawing/2014/main" id="{7D8B9E34-B773-4F9D-A900-2554529FB7C4}"/>
                  </a:ext>
                </a:extLst>
              </p:cNvPr>
              <p:cNvSpPr/>
              <p:nvPr userDrawn="1"/>
            </p:nvSpPr>
            <p:spPr>
              <a:xfrm rot="5867245" flipH="1">
                <a:off x="3901511" y="2292107"/>
                <a:ext cx="511107" cy="2522620"/>
              </a:xfrm>
              <a:custGeom>
                <a:avLst/>
                <a:gdLst>
                  <a:gd name="connsiteX0" fmla="*/ 0 w 616713"/>
                  <a:gd name="connsiteY0" fmla="*/ 3502550 h 3502550"/>
                  <a:gd name="connsiteX1" fmla="*/ 0 w 616713"/>
                  <a:gd name="connsiteY1" fmla="*/ 0 h 3502550"/>
                  <a:gd name="connsiteX2" fmla="*/ 616713 w 616713"/>
                  <a:gd name="connsiteY2" fmla="*/ 3502550 h 3502550"/>
                  <a:gd name="connsiteX3" fmla="*/ 0 w 616713"/>
                  <a:gd name="connsiteY3" fmla="*/ 3502550 h 3502550"/>
                  <a:gd name="connsiteX0" fmla="*/ 349858 w 966571"/>
                  <a:gd name="connsiteY0" fmla="*/ 3470745 h 3470745"/>
                  <a:gd name="connsiteX1" fmla="*/ 0 w 966571"/>
                  <a:gd name="connsiteY1" fmla="*/ 0 h 3470745"/>
                  <a:gd name="connsiteX2" fmla="*/ 966571 w 966571"/>
                  <a:gd name="connsiteY2" fmla="*/ 3470745 h 3470745"/>
                  <a:gd name="connsiteX3" fmla="*/ 349858 w 966571"/>
                  <a:gd name="connsiteY3" fmla="*/ 3470745 h 3470745"/>
                  <a:gd name="connsiteX0" fmla="*/ 0 w 616713"/>
                  <a:gd name="connsiteY0" fmla="*/ 3279914 h 3279914"/>
                  <a:gd name="connsiteX1" fmla="*/ 119269 w 616713"/>
                  <a:gd name="connsiteY1" fmla="*/ 0 h 3279914"/>
                  <a:gd name="connsiteX2" fmla="*/ 616713 w 616713"/>
                  <a:gd name="connsiteY2" fmla="*/ 3279914 h 3279914"/>
                  <a:gd name="connsiteX3" fmla="*/ 0 w 616713"/>
                  <a:gd name="connsiteY3" fmla="*/ 3279914 h 3279914"/>
                  <a:gd name="connsiteX0" fmla="*/ 341906 w 958619"/>
                  <a:gd name="connsiteY0" fmla="*/ 3279914 h 3279914"/>
                  <a:gd name="connsiteX1" fmla="*/ 0 w 958619"/>
                  <a:gd name="connsiteY1" fmla="*/ 0 h 3279914"/>
                  <a:gd name="connsiteX2" fmla="*/ 958619 w 958619"/>
                  <a:gd name="connsiteY2" fmla="*/ 3279914 h 3279914"/>
                  <a:gd name="connsiteX3" fmla="*/ 341906 w 958619"/>
                  <a:gd name="connsiteY3" fmla="*/ 3279914 h 3279914"/>
                  <a:gd name="connsiteX0" fmla="*/ 421419 w 958619"/>
                  <a:gd name="connsiteY0" fmla="*/ 3295817 h 3295817"/>
                  <a:gd name="connsiteX1" fmla="*/ 0 w 958619"/>
                  <a:gd name="connsiteY1" fmla="*/ 0 h 3295817"/>
                  <a:gd name="connsiteX2" fmla="*/ 958619 w 958619"/>
                  <a:gd name="connsiteY2" fmla="*/ 3279914 h 3295817"/>
                  <a:gd name="connsiteX3" fmla="*/ 421419 w 958619"/>
                  <a:gd name="connsiteY3" fmla="*/ 3295817 h 3295817"/>
                  <a:gd name="connsiteX0" fmla="*/ 405517 w 958619"/>
                  <a:gd name="connsiteY0" fmla="*/ 3295817 h 3295817"/>
                  <a:gd name="connsiteX1" fmla="*/ 0 w 958619"/>
                  <a:gd name="connsiteY1" fmla="*/ 0 h 3295817"/>
                  <a:gd name="connsiteX2" fmla="*/ 958619 w 958619"/>
                  <a:gd name="connsiteY2" fmla="*/ 3279914 h 3295817"/>
                  <a:gd name="connsiteX3" fmla="*/ 405517 w 958619"/>
                  <a:gd name="connsiteY3" fmla="*/ 3295817 h 3295817"/>
                  <a:gd name="connsiteX0" fmla="*/ 384252 w 937354"/>
                  <a:gd name="connsiteY0" fmla="*/ 3258603 h 3258603"/>
                  <a:gd name="connsiteX1" fmla="*/ 0 w 937354"/>
                  <a:gd name="connsiteY1" fmla="*/ 0 h 3258603"/>
                  <a:gd name="connsiteX2" fmla="*/ 937354 w 937354"/>
                  <a:gd name="connsiteY2" fmla="*/ 3242700 h 3258603"/>
                  <a:gd name="connsiteX3" fmla="*/ 384252 w 937354"/>
                  <a:gd name="connsiteY3" fmla="*/ 3258603 h 3258603"/>
                  <a:gd name="connsiteX0" fmla="*/ 405517 w 958619"/>
                  <a:gd name="connsiteY0" fmla="*/ 3253287 h 3253287"/>
                  <a:gd name="connsiteX1" fmla="*/ 0 w 958619"/>
                  <a:gd name="connsiteY1" fmla="*/ 0 h 3253287"/>
                  <a:gd name="connsiteX2" fmla="*/ 958619 w 958619"/>
                  <a:gd name="connsiteY2" fmla="*/ 3237384 h 3253287"/>
                  <a:gd name="connsiteX3" fmla="*/ 405517 w 958619"/>
                  <a:gd name="connsiteY3" fmla="*/ 3253287 h 3253287"/>
                  <a:gd name="connsiteX0" fmla="*/ 405517 w 958619"/>
                  <a:gd name="connsiteY0" fmla="*/ 3242655 h 3242655"/>
                  <a:gd name="connsiteX1" fmla="*/ 0 w 958619"/>
                  <a:gd name="connsiteY1" fmla="*/ 0 h 3242655"/>
                  <a:gd name="connsiteX2" fmla="*/ 958619 w 958619"/>
                  <a:gd name="connsiteY2" fmla="*/ 3237384 h 3242655"/>
                  <a:gd name="connsiteX3" fmla="*/ 405517 w 958619"/>
                  <a:gd name="connsiteY3" fmla="*/ 3242655 h 3242655"/>
                  <a:gd name="connsiteX0" fmla="*/ 618168 w 958619"/>
                  <a:gd name="connsiteY0" fmla="*/ 3178859 h 3237384"/>
                  <a:gd name="connsiteX1" fmla="*/ 0 w 958619"/>
                  <a:gd name="connsiteY1" fmla="*/ 0 h 3237384"/>
                  <a:gd name="connsiteX2" fmla="*/ 958619 w 958619"/>
                  <a:gd name="connsiteY2" fmla="*/ 3237384 h 3237384"/>
                  <a:gd name="connsiteX3" fmla="*/ 618168 w 958619"/>
                  <a:gd name="connsiteY3" fmla="*/ 3178859 h 3237384"/>
                  <a:gd name="connsiteX0" fmla="*/ 400201 w 958619"/>
                  <a:gd name="connsiteY0" fmla="*/ 3242654 h 3242654"/>
                  <a:gd name="connsiteX1" fmla="*/ 0 w 958619"/>
                  <a:gd name="connsiteY1" fmla="*/ 0 h 3242654"/>
                  <a:gd name="connsiteX2" fmla="*/ 958619 w 958619"/>
                  <a:gd name="connsiteY2" fmla="*/ 3237384 h 3242654"/>
                  <a:gd name="connsiteX3" fmla="*/ 400201 w 958619"/>
                  <a:gd name="connsiteY3" fmla="*/ 3242654 h 3242654"/>
                  <a:gd name="connsiteX0" fmla="*/ 415676 w 974094"/>
                  <a:gd name="connsiteY0" fmla="*/ 3649403 h 3649403"/>
                  <a:gd name="connsiteX1" fmla="*/ 0 w 974094"/>
                  <a:gd name="connsiteY1" fmla="*/ 0 h 3649403"/>
                  <a:gd name="connsiteX2" fmla="*/ 974094 w 974094"/>
                  <a:gd name="connsiteY2" fmla="*/ 3644133 h 3649403"/>
                  <a:gd name="connsiteX3" fmla="*/ 415676 w 974094"/>
                  <a:gd name="connsiteY3" fmla="*/ 3649403 h 3649403"/>
                  <a:gd name="connsiteX0" fmla="*/ 222243 w 780661"/>
                  <a:gd name="connsiteY0" fmla="*/ 3291077 h 3291077"/>
                  <a:gd name="connsiteX1" fmla="*/ 0 w 780661"/>
                  <a:gd name="connsiteY1" fmla="*/ 0 h 3291077"/>
                  <a:gd name="connsiteX2" fmla="*/ 780661 w 780661"/>
                  <a:gd name="connsiteY2" fmla="*/ 3285807 h 3291077"/>
                  <a:gd name="connsiteX3" fmla="*/ 222243 w 780661"/>
                  <a:gd name="connsiteY3" fmla="*/ 3291077 h 3291077"/>
                  <a:gd name="connsiteX0" fmla="*/ 222243 w 771866"/>
                  <a:gd name="connsiteY0" fmla="*/ 3291077 h 3314861"/>
                  <a:gd name="connsiteX1" fmla="*/ 0 w 771866"/>
                  <a:gd name="connsiteY1" fmla="*/ 0 h 3314861"/>
                  <a:gd name="connsiteX2" fmla="*/ 771866 w 771866"/>
                  <a:gd name="connsiteY2" fmla="*/ 3314861 h 3314861"/>
                  <a:gd name="connsiteX3" fmla="*/ 222243 w 771866"/>
                  <a:gd name="connsiteY3" fmla="*/ 3291077 h 3314861"/>
                  <a:gd name="connsiteX0" fmla="*/ 222243 w 780661"/>
                  <a:gd name="connsiteY0" fmla="*/ 3291077 h 3295492"/>
                  <a:gd name="connsiteX1" fmla="*/ 0 w 780661"/>
                  <a:gd name="connsiteY1" fmla="*/ 0 h 3295492"/>
                  <a:gd name="connsiteX2" fmla="*/ 780661 w 780661"/>
                  <a:gd name="connsiteY2" fmla="*/ 3295492 h 3295492"/>
                  <a:gd name="connsiteX3" fmla="*/ 222243 w 780661"/>
                  <a:gd name="connsiteY3" fmla="*/ 3291077 h 3295492"/>
                  <a:gd name="connsiteX0" fmla="*/ 418040 w 780661"/>
                  <a:gd name="connsiteY0" fmla="*/ 4691892 h 4691892"/>
                  <a:gd name="connsiteX1" fmla="*/ 0 w 780661"/>
                  <a:gd name="connsiteY1" fmla="*/ 0 h 4691892"/>
                  <a:gd name="connsiteX2" fmla="*/ 780661 w 780661"/>
                  <a:gd name="connsiteY2" fmla="*/ 3295492 h 4691892"/>
                  <a:gd name="connsiteX3" fmla="*/ 418040 w 780661"/>
                  <a:gd name="connsiteY3" fmla="*/ 4691892 h 4691892"/>
                  <a:gd name="connsiteX0" fmla="*/ 585744 w 780661"/>
                  <a:gd name="connsiteY0" fmla="*/ 4132255 h 4132255"/>
                  <a:gd name="connsiteX1" fmla="*/ 0 w 780661"/>
                  <a:gd name="connsiteY1" fmla="*/ 0 h 4132255"/>
                  <a:gd name="connsiteX2" fmla="*/ 780661 w 780661"/>
                  <a:gd name="connsiteY2" fmla="*/ 3295492 h 4132255"/>
                  <a:gd name="connsiteX3" fmla="*/ 585744 w 780661"/>
                  <a:gd name="connsiteY3" fmla="*/ 4132255 h 4132255"/>
                  <a:gd name="connsiteX0" fmla="*/ 580081 w 780661"/>
                  <a:gd name="connsiteY0" fmla="*/ 4173719 h 4173719"/>
                  <a:gd name="connsiteX1" fmla="*/ 0 w 780661"/>
                  <a:gd name="connsiteY1" fmla="*/ 0 h 4173719"/>
                  <a:gd name="connsiteX2" fmla="*/ 780661 w 780661"/>
                  <a:gd name="connsiteY2" fmla="*/ 3295492 h 4173719"/>
                  <a:gd name="connsiteX3" fmla="*/ 580081 w 780661"/>
                  <a:gd name="connsiteY3" fmla="*/ 4173719 h 4173719"/>
                  <a:gd name="connsiteX0" fmla="*/ 623429 w 824009"/>
                  <a:gd name="connsiteY0" fmla="*/ 2433283 h 2433283"/>
                  <a:gd name="connsiteX1" fmla="*/ 0 w 824009"/>
                  <a:gd name="connsiteY1" fmla="*/ 0 h 2433283"/>
                  <a:gd name="connsiteX2" fmla="*/ 824009 w 824009"/>
                  <a:gd name="connsiteY2" fmla="*/ 1555056 h 2433283"/>
                  <a:gd name="connsiteX3" fmla="*/ 623429 w 824009"/>
                  <a:gd name="connsiteY3" fmla="*/ 2433283 h 2433283"/>
                  <a:gd name="connsiteX0" fmla="*/ 194202 w 394782"/>
                  <a:gd name="connsiteY0" fmla="*/ 2644050 h 2644050"/>
                  <a:gd name="connsiteX1" fmla="*/ 0 w 394782"/>
                  <a:gd name="connsiteY1" fmla="*/ 0 h 2644050"/>
                  <a:gd name="connsiteX2" fmla="*/ 394782 w 394782"/>
                  <a:gd name="connsiteY2" fmla="*/ 1765823 h 2644050"/>
                  <a:gd name="connsiteX3" fmla="*/ 194202 w 394782"/>
                  <a:gd name="connsiteY3" fmla="*/ 2644050 h 2644050"/>
                  <a:gd name="connsiteX0" fmla="*/ 594755 w 795335"/>
                  <a:gd name="connsiteY0" fmla="*/ 1629885 h 1629885"/>
                  <a:gd name="connsiteX1" fmla="*/ 0 w 795335"/>
                  <a:gd name="connsiteY1" fmla="*/ 0 h 1629885"/>
                  <a:gd name="connsiteX2" fmla="*/ 795335 w 795335"/>
                  <a:gd name="connsiteY2" fmla="*/ 751658 h 1629885"/>
                  <a:gd name="connsiteX3" fmla="*/ 594755 w 795335"/>
                  <a:gd name="connsiteY3" fmla="*/ 1629885 h 1629885"/>
                  <a:gd name="connsiteX0" fmla="*/ 179727 w 380307"/>
                  <a:gd name="connsiteY0" fmla="*/ 2706907 h 2706907"/>
                  <a:gd name="connsiteX1" fmla="*/ 0 w 380307"/>
                  <a:gd name="connsiteY1" fmla="*/ 0 h 2706907"/>
                  <a:gd name="connsiteX2" fmla="*/ 380307 w 380307"/>
                  <a:gd name="connsiteY2" fmla="*/ 1828680 h 2706907"/>
                  <a:gd name="connsiteX3" fmla="*/ 179727 w 380307"/>
                  <a:gd name="connsiteY3" fmla="*/ 2706907 h 2706907"/>
                  <a:gd name="connsiteX0" fmla="*/ 36355 w 236935"/>
                  <a:gd name="connsiteY0" fmla="*/ 1516423 h 1516423"/>
                  <a:gd name="connsiteX1" fmla="*/ 0 w 236935"/>
                  <a:gd name="connsiteY1" fmla="*/ 0 h 1516423"/>
                  <a:gd name="connsiteX2" fmla="*/ 236935 w 236935"/>
                  <a:gd name="connsiteY2" fmla="*/ 638196 h 1516423"/>
                  <a:gd name="connsiteX3" fmla="*/ 36355 w 236935"/>
                  <a:gd name="connsiteY3" fmla="*/ 1516423 h 1516423"/>
                </a:gdLst>
                <a:ahLst/>
                <a:cxnLst>
                  <a:cxn ang="0">
                    <a:pos x="connsiteX0" y="connsiteY0"/>
                  </a:cxn>
                  <a:cxn ang="0">
                    <a:pos x="connsiteX1" y="connsiteY1"/>
                  </a:cxn>
                  <a:cxn ang="0">
                    <a:pos x="connsiteX2" y="connsiteY2"/>
                  </a:cxn>
                  <a:cxn ang="0">
                    <a:pos x="connsiteX3" y="connsiteY3"/>
                  </a:cxn>
                </a:cxnLst>
                <a:rect l="l" t="t" r="r" b="b"/>
                <a:pathLst>
                  <a:path w="236935" h="1516423">
                    <a:moveTo>
                      <a:pt x="36355" y="1516423"/>
                    </a:moveTo>
                    <a:lnTo>
                      <a:pt x="0" y="0"/>
                    </a:lnTo>
                    <a:lnTo>
                      <a:pt x="236935" y="638196"/>
                    </a:lnTo>
                    <a:lnTo>
                      <a:pt x="36355" y="1516423"/>
                    </a:lnTo>
                    <a:close/>
                  </a:path>
                </a:pathLst>
              </a:custGeom>
              <a:gradFill flip="none" rotWithShape="1">
                <a:gsLst>
                  <a:gs pos="5000">
                    <a:srgbClr val="3FB7ED">
                      <a:alpha val="39000"/>
                    </a:srgbClr>
                  </a:gs>
                  <a:gs pos="100000">
                    <a:srgbClr val="3FB7ED">
                      <a:alpha val="39000"/>
                    </a:srgbClr>
                  </a:gs>
                </a:gsLst>
                <a:lin ang="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dirty="0"/>
              </a:p>
            </p:txBody>
          </p:sp>
        </p:grpSp>
      </p:grpSp>
    </p:spTree>
    <p:extLst>
      <p:ext uri="{BB962C8B-B14F-4D97-AF65-F5344CB8AC3E}">
        <p14:creationId xmlns:p14="http://schemas.microsoft.com/office/powerpoint/2010/main" val="2687028209"/>
      </p:ext>
    </p:extLst>
  </p:cSld>
  <p:clrMap bg1="lt1" tx1="dk1" bg2="lt2" tx2="dk2" accent1="accent1" accent2="accent2" accent3="accent3" accent4="accent4" accent5="accent5" accent6="accent6" hlink="hlink" folHlink="folHlink"/>
  <p:sldLayoutIdLst>
    <p:sldLayoutId id="2147483857" r:id="rId1"/>
    <p:sldLayoutId id="2147483858"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7">
            <a:extLst>
              <a:ext uri="{FF2B5EF4-FFF2-40B4-BE49-F238E27FC236}">
                <a16:creationId xmlns:a16="http://schemas.microsoft.com/office/drawing/2014/main" id="{93B85B92-6999-54FA-9A8A-74F27B574633}"/>
              </a:ext>
            </a:extLst>
          </p:cNvPr>
          <p:cNvSpPr/>
          <p:nvPr userDrawn="1"/>
        </p:nvSpPr>
        <p:spPr>
          <a:xfrm>
            <a:off x="0" y="1"/>
            <a:ext cx="2008202" cy="328114"/>
          </a:xfrm>
          <a:custGeom>
            <a:avLst/>
            <a:gdLst>
              <a:gd name="connsiteX0" fmla="*/ 0 w 1860606"/>
              <a:gd name="connsiteY0" fmla="*/ 0 h 297659"/>
              <a:gd name="connsiteX1" fmla="*/ 1860606 w 1860606"/>
              <a:gd name="connsiteY1" fmla="*/ 0 h 297659"/>
              <a:gd name="connsiteX2" fmla="*/ 1860606 w 1860606"/>
              <a:gd name="connsiteY2" fmla="*/ 297659 h 297659"/>
              <a:gd name="connsiteX3" fmla="*/ 0 w 1860606"/>
              <a:gd name="connsiteY3" fmla="*/ 297659 h 297659"/>
              <a:gd name="connsiteX4" fmla="*/ 0 w 1860606"/>
              <a:gd name="connsiteY4" fmla="*/ 0 h 297659"/>
              <a:gd name="connsiteX0" fmla="*/ 0 w 1860606"/>
              <a:gd name="connsiteY0" fmla="*/ 0 h 297659"/>
              <a:gd name="connsiteX1" fmla="*/ 1860606 w 1860606"/>
              <a:gd name="connsiteY1" fmla="*/ 0 h 297659"/>
              <a:gd name="connsiteX2" fmla="*/ 1598212 w 1860606"/>
              <a:gd name="connsiteY2" fmla="*/ 297659 h 297659"/>
              <a:gd name="connsiteX3" fmla="*/ 0 w 1860606"/>
              <a:gd name="connsiteY3" fmla="*/ 297659 h 297659"/>
              <a:gd name="connsiteX4" fmla="*/ 0 w 1860606"/>
              <a:gd name="connsiteY4" fmla="*/ 0 h 29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606" h="297659">
                <a:moveTo>
                  <a:pt x="0" y="0"/>
                </a:moveTo>
                <a:lnTo>
                  <a:pt x="1860606" y="0"/>
                </a:lnTo>
                <a:lnTo>
                  <a:pt x="1598212" y="297659"/>
                </a:lnTo>
                <a:lnTo>
                  <a:pt x="0" y="297659"/>
                </a:lnTo>
                <a:lnTo>
                  <a:pt x="0" y="0"/>
                </a:lnTo>
                <a:close/>
              </a:path>
            </a:pathLst>
          </a:custGeom>
          <a:gradFill flip="none" rotWithShape="1">
            <a:gsLst>
              <a:gs pos="0">
                <a:srgbClr val="54C3F1">
                  <a:alpha val="60000"/>
                </a:srgbClr>
              </a:gs>
              <a:gs pos="99000">
                <a:srgbClr val="336AA9"/>
              </a:gs>
              <a:gs pos="78000">
                <a:srgbClr val="54C3F1"/>
              </a:gs>
              <a:gs pos="100000">
                <a:srgbClr val="1C2B76">
                  <a:alpha val="62000"/>
                </a:srgbClr>
              </a:gs>
            </a:gsLst>
            <a:lin ang="19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t>Hyogo Prefecture</a:t>
            </a:r>
            <a:endParaRPr kumimoji="1" lang="ja-JP" altLang="en-US" sz="1000" b="1" dirty="0"/>
          </a:p>
        </p:txBody>
      </p:sp>
      <p:pic>
        <p:nvPicPr>
          <p:cNvPr id="2" name="図 1">
            <a:extLst>
              <a:ext uri="{FF2B5EF4-FFF2-40B4-BE49-F238E27FC236}">
                <a16:creationId xmlns:a16="http://schemas.microsoft.com/office/drawing/2014/main" id="{0343E82C-B68F-3FAC-E480-20560C655DB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5349" t="25008" r="6663" b="19430"/>
          <a:stretch/>
        </p:blipFill>
        <p:spPr>
          <a:xfrm>
            <a:off x="7020732" y="1906291"/>
            <a:ext cx="2991173" cy="4200041"/>
          </a:xfrm>
          <a:prstGeom prst="rect">
            <a:avLst/>
          </a:prstGeom>
        </p:spPr>
      </p:pic>
      <p:sp>
        <p:nvSpPr>
          <p:cNvPr id="3" name="正方形/長方形 2">
            <a:extLst>
              <a:ext uri="{FF2B5EF4-FFF2-40B4-BE49-F238E27FC236}">
                <a16:creationId xmlns:a16="http://schemas.microsoft.com/office/drawing/2014/main" id="{705C125A-2EC9-8C6D-763F-34AD4C573132}"/>
              </a:ext>
            </a:extLst>
          </p:cNvPr>
          <p:cNvSpPr/>
          <p:nvPr userDrawn="1"/>
        </p:nvSpPr>
        <p:spPr>
          <a:xfrm>
            <a:off x="-325464" y="7327197"/>
            <a:ext cx="11181017" cy="371960"/>
          </a:xfrm>
          <a:prstGeom prst="rect">
            <a:avLst/>
          </a:prstGeom>
          <a:gradFill>
            <a:gsLst>
              <a:gs pos="0">
                <a:srgbClr val="96DBF6"/>
              </a:gs>
              <a:gs pos="51000">
                <a:srgbClr val="6ECDF3"/>
              </a:gs>
              <a:gs pos="100000">
                <a:srgbClr val="6882AE"/>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8095676"/>
      </p:ext>
    </p:extLst>
  </p:cSld>
  <p:clrMap bg1="lt1" tx1="dk1" bg2="lt2" tx2="dk2" accent1="accent1" accent2="accent2" accent3="accent3" accent4="accent4" accent5="accent5" accent6="accent6" hlink="hlink" folHlink="folHlink"/>
  <p:sldLayoutIdLst>
    <p:sldLayoutId id="2147483855" r:id="rId1"/>
    <p:sldLayoutId id="2147483859" r:id="rId2"/>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l" defTabSz="1007943" rtl="0" eaLnBrk="1" latinLnBrk="0" hangingPunct="1">
        <a:lnSpc>
          <a:spcPct val="50000"/>
        </a:lnSpc>
        <a:spcBef>
          <a:spcPts val="1102"/>
        </a:spcBef>
        <a:buFont typeface="Arial" panose="020B0604020202020204" pitchFamily="34" charset="0"/>
        <a:buNone/>
        <a:defRPr kumimoji="1" sz="900" b="1" kern="1200">
          <a:solidFill>
            <a:schemeClr val="bg1">
              <a:lumMod val="65000"/>
            </a:schemeClr>
          </a:solidFill>
          <a:latin typeface="+mn-ea"/>
          <a:ea typeface="+mn-ea"/>
          <a:cs typeface="+mn-cs"/>
        </a:defRPr>
      </a:lvl1pPr>
      <a:lvl2pPr marL="503971" indent="0" algn="l" defTabSz="1007943" rtl="0" eaLnBrk="1" latinLnBrk="0" hangingPunct="1">
        <a:lnSpc>
          <a:spcPct val="90000"/>
        </a:lnSpc>
        <a:spcBef>
          <a:spcPts val="551"/>
        </a:spcBef>
        <a:buFont typeface="Arial" panose="020B0604020202020204" pitchFamily="34" charset="0"/>
        <a:buNone/>
        <a:defRPr kumimoji="1" sz="900" kern="1200">
          <a:solidFill>
            <a:schemeClr val="tx1"/>
          </a:solidFill>
          <a:latin typeface="+mn-ea"/>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2">
                <a:tint val="93000"/>
                <a:satMod val="150000"/>
                <a:shade val="98000"/>
                <a:lumMod val="102000"/>
              </a:schemeClr>
            </a:gs>
            <a:gs pos="50000">
              <a:schemeClr val="bg2">
                <a:tint val="98000"/>
                <a:satMod val="130000"/>
                <a:shade val="90000"/>
                <a:lumMod val="103000"/>
                <a:alpha val="0"/>
              </a:schemeClr>
            </a:gs>
            <a:gs pos="100000">
              <a:schemeClr val="bg2">
                <a:shade val="63000"/>
                <a:satMod val="120000"/>
              </a:schemeClr>
            </a:gs>
          </a:gsLst>
          <a:lin ang="9600000" scaled="0"/>
        </a:gradFill>
        <a:effectLst/>
      </p:bgPr>
    </p:bg>
    <p:spTree>
      <p:nvGrpSpPr>
        <p:cNvPr id="1" name=""/>
        <p:cNvGrpSpPr/>
        <p:nvPr/>
      </p:nvGrpSpPr>
      <p:grpSpPr>
        <a:xfrm>
          <a:off x="0" y="0"/>
          <a:ext cx="0" cy="0"/>
          <a:chOff x="0" y="0"/>
          <a:chExt cx="0" cy="0"/>
        </a:xfrm>
      </p:grpSpPr>
      <p:sp>
        <p:nvSpPr>
          <p:cNvPr id="18" name="直角三角形 17">
            <a:extLst>
              <a:ext uri="{FF2B5EF4-FFF2-40B4-BE49-F238E27FC236}">
                <a16:creationId xmlns:a16="http://schemas.microsoft.com/office/drawing/2014/main" id="{27BBF586-16FF-EA02-85BC-FE57C9BE5DDC}"/>
              </a:ext>
            </a:extLst>
          </p:cNvPr>
          <p:cNvSpPr/>
          <p:nvPr userDrawn="1"/>
        </p:nvSpPr>
        <p:spPr>
          <a:xfrm rot="10800000">
            <a:off x="7932145" y="0"/>
            <a:ext cx="2759668" cy="1244906"/>
          </a:xfrm>
          <a:prstGeom prst="rtTriangle">
            <a:avLst/>
          </a:prstGeom>
          <a:gradFill>
            <a:gsLst>
              <a:gs pos="0">
                <a:srgbClr val="73CBF3"/>
              </a:gs>
              <a:gs pos="72000">
                <a:srgbClr val="44ADDE"/>
              </a:gs>
              <a:gs pos="100000">
                <a:srgbClr val="2C76AE">
                  <a:lumMod val="55000"/>
                  <a:lumOff val="45000"/>
                </a:srgbClr>
              </a:gs>
            </a:gsLst>
            <a:lin ang="4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a:extLst>
              <a:ext uri="{FF2B5EF4-FFF2-40B4-BE49-F238E27FC236}">
                <a16:creationId xmlns:a16="http://schemas.microsoft.com/office/drawing/2014/main" id="{8A18CB1B-2666-396E-C218-817F58FDC070}"/>
              </a:ext>
            </a:extLst>
          </p:cNvPr>
          <p:cNvSpPr/>
          <p:nvPr userDrawn="1"/>
        </p:nvSpPr>
        <p:spPr>
          <a:xfrm rot="10800000">
            <a:off x="8753922" y="-357"/>
            <a:ext cx="1937891" cy="1608820"/>
          </a:xfrm>
          <a:prstGeom prst="rtTriangle">
            <a:avLst/>
          </a:prstGeom>
          <a:gradFill>
            <a:gsLst>
              <a:gs pos="0">
                <a:srgbClr val="73CBF3">
                  <a:lumMod val="45000"/>
                  <a:lumOff val="55000"/>
                </a:srgbClr>
              </a:gs>
              <a:gs pos="44000">
                <a:srgbClr val="44ADDE">
                  <a:lumMod val="92000"/>
                </a:srgbClr>
              </a:gs>
              <a:gs pos="100000">
                <a:srgbClr val="2C76AE">
                  <a:lumMod val="90000"/>
                  <a:lumOff val="10000"/>
                </a:srgbClr>
              </a:gs>
            </a:gsLst>
            <a:lin ang="168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A3600A2-0833-00C8-FCA5-0074C7C7FC55}"/>
              </a:ext>
            </a:extLst>
          </p:cNvPr>
          <p:cNvSpPr/>
          <p:nvPr userDrawn="1"/>
        </p:nvSpPr>
        <p:spPr>
          <a:xfrm>
            <a:off x="9311979" y="0"/>
            <a:ext cx="1379834" cy="1156771"/>
          </a:xfrm>
          <a:custGeom>
            <a:avLst/>
            <a:gdLst>
              <a:gd name="connsiteX0" fmla="*/ 0 w 936434"/>
              <a:gd name="connsiteY0" fmla="*/ 0 h 936434"/>
              <a:gd name="connsiteX1" fmla="*/ 936434 w 936434"/>
              <a:gd name="connsiteY1" fmla="*/ 0 h 936434"/>
              <a:gd name="connsiteX2" fmla="*/ 936434 w 936434"/>
              <a:gd name="connsiteY2" fmla="*/ 936434 h 936434"/>
              <a:gd name="connsiteX3" fmla="*/ 0 w 936434"/>
              <a:gd name="connsiteY3" fmla="*/ 936434 h 936434"/>
              <a:gd name="connsiteX4" fmla="*/ 0 w 936434"/>
              <a:gd name="connsiteY4" fmla="*/ 0 h 936434"/>
              <a:gd name="connsiteX0" fmla="*/ 0 w 1355075"/>
              <a:gd name="connsiteY0" fmla="*/ 0 h 936434"/>
              <a:gd name="connsiteX1" fmla="*/ 1355075 w 1355075"/>
              <a:gd name="connsiteY1" fmla="*/ 0 h 936434"/>
              <a:gd name="connsiteX2" fmla="*/ 1355075 w 1355075"/>
              <a:gd name="connsiteY2" fmla="*/ 936434 h 936434"/>
              <a:gd name="connsiteX3" fmla="*/ 418641 w 1355075"/>
              <a:gd name="connsiteY3" fmla="*/ 936434 h 936434"/>
              <a:gd name="connsiteX4" fmla="*/ 0 w 1355075"/>
              <a:gd name="connsiteY4" fmla="*/ 0 h 936434"/>
              <a:gd name="connsiteX0" fmla="*/ 0 w 1465244"/>
              <a:gd name="connsiteY0" fmla="*/ 0 h 1311007"/>
              <a:gd name="connsiteX1" fmla="*/ 1355075 w 1465244"/>
              <a:gd name="connsiteY1" fmla="*/ 0 h 1311007"/>
              <a:gd name="connsiteX2" fmla="*/ 1465244 w 1465244"/>
              <a:gd name="connsiteY2" fmla="*/ 1311007 h 1311007"/>
              <a:gd name="connsiteX3" fmla="*/ 418641 w 1465244"/>
              <a:gd name="connsiteY3" fmla="*/ 936434 h 1311007"/>
              <a:gd name="connsiteX4" fmla="*/ 0 w 1465244"/>
              <a:gd name="connsiteY4" fmla="*/ 0 h 1311007"/>
              <a:gd name="connsiteX0" fmla="*/ 0 w 1465244"/>
              <a:gd name="connsiteY0" fmla="*/ 0 h 1311007"/>
              <a:gd name="connsiteX1" fmla="*/ 1355075 w 1465244"/>
              <a:gd name="connsiteY1" fmla="*/ 0 h 1311007"/>
              <a:gd name="connsiteX2" fmla="*/ 1465244 w 1465244"/>
              <a:gd name="connsiteY2" fmla="*/ 1311007 h 1311007"/>
              <a:gd name="connsiteX3" fmla="*/ 826265 w 1465244"/>
              <a:gd name="connsiteY3" fmla="*/ 1145754 h 1311007"/>
              <a:gd name="connsiteX4" fmla="*/ 0 w 1465244"/>
              <a:gd name="connsiteY4" fmla="*/ 0 h 1311007"/>
              <a:gd name="connsiteX0" fmla="*/ 0 w 1586430"/>
              <a:gd name="connsiteY0" fmla="*/ 0 h 1322024"/>
              <a:gd name="connsiteX1" fmla="*/ 1355075 w 1586430"/>
              <a:gd name="connsiteY1" fmla="*/ 0 h 1322024"/>
              <a:gd name="connsiteX2" fmla="*/ 1586430 w 1586430"/>
              <a:gd name="connsiteY2" fmla="*/ 1322024 h 1322024"/>
              <a:gd name="connsiteX3" fmla="*/ 826265 w 1586430"/>
              <a:gd name="connsiteY3" fmla="*/ 1145754 h 1322024"/>
              <a:gd name="connsiteX4" fmla="*/ 0 w 1586430"/>
              <a:gd name="connsiteY4" fmla="*/ 0 h 1322024"/>
              <a:gd name="connsiteX0" fmla="*/ 0 w 1586430"/>
              <a:gd name="connsiteY0" fmla="*/ 0 h 1322024"/>
              <a:gd name="connsiteX1" fmla="*/ 1355075 w 1586430"/>
              <a:gd name="connsiteY1" fmla="*/ 0 h 1322024"/>
              <a:gd name="connsiteX2" fmla="*/ 1586430 w 1586430"/>
              <a:gd name="connsiteY2" fmla="*/ 1322024 h 1322024"/>
              <a:gd name="connsiteX3" fmla="*/ 815248 w 1586430"/>
              <a:gd name="connsiteY3" fmla="*/ 1156771 h 1322024"/>
              <a:gd name="connsiteX4" fmla="*/ 0 w 1586430"/>
              <a:gd name="connsiteY4" fmla="*/ 0 h 1322024"/>
              <a:gd name="connsiteX0" fmla="*/ 0 w 1586430"/>
              <a:gd name="connsiteY0" fmla="*/ 0 h 1322024"/>
              <a:gd name="connsiteX1" fmla="*/ 1355075 w 1586430"/>
              <a:gd name="connsiteY1" fmla="*/ 0 h 1322024"/>
              <a:gd name="connsiteX2" fmla="*/ 1586430 w 1586430"/>
              <a:gd name="connsiteY2" fmla="*/ 1322024 h 1322024"/>
              <a:gd name="connsiteX3" fmla="*/ 771444 w 1586430"/>
              <a:gd name="connsiteY3" fmla="*/ 1145886 h 1322024"/>
              <a:gd name="connsiteX4" fmla="*/ 0 w 1586430"/>
              <a:gd name="connsiteY4" fmla="*/ 0 h 132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430" h="1322024">
                <a:moveTo>
                  <a:pt x="0" y="0"/>
                </a:moveTo>
                <a:lnTo>
                  <a:pt x="1355075" y="0"/>
                </a:lnTo>
                <a:lnTo>
                  <a:pt x="1586430" y="1322024"/>
                </a:lnTo>
                <a:lnTo>
                  <a:pt x="771444" y="1145886"/>
                </a:lnTo>
                <a:lnTo>
                  <a:pt x="0" y="0"/>
                </a:lnTo>
                <a:close/>
              </a:path>
            </a:pathLst>
          </a:custGeom>
          <a:gradFill>
            <a:gsLst>
              <a:gs pos="0">
                <a:srgbClr val="73CBF3">
                  <a:alpha val="0"/>
                </a:srgbClr>
              </a:gs>
              <a:gs pos="44000">
                <a:srgbClr val="44ADDE">
                  <a:alpha val="60000"/>
                </a:srgbClr>
              </a:gs>
              <a:gs pos="100000">
                <a:srgbClr val="2C76AE">
                  <a:alpha val="0"/>
                </a:srgbClr>
              </a:gs>
            </a:gsLst>
            <a:lin ang="16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直角三角形 21">
            <a:extLst>
              <a:ext uri="{FF2B5EF4-FFF2-40B4-BE49-F238E27FC236}">
                <a16:creationId xmlns:a16="http://schemas.microsoft.com/office/drawing/2014/main" id="{35254778-A53A-8E61-546B-B451F41128C3}"/>
              </a:ext>
            </a:extLst>
          </p:cNvPr>
          <p:cNvSpPr/>
          <p:nvPr userDrawn="1"/>
        </p:nvSpPr>
        <p:spPr>
          <a:xfrm>
            <a:off x="-26126" y="5800363"/>
            <a:ext cx="1937891" cy="1608820"/>
          </a:xfrm>
          <a:prstGeom prst="rtTriangle">
            <a:avLst/>
          </a:prstGeom>
          <a:gradFill>
            <a:gsLst>
              <a:gs pos="0">
                <a:srgbClr val="73CBF3"/>
              </a:gs>
              <a:gs pos="44000">
                <a:srgbClr val="44ADDE"/>
              </a:gs>
              <a:gs pos="100000">
                <a:srgbClr val="2C76AE">
                  <a:lumMod val="0"/>
                  <a:lumOff val="100000"/>
                </a:srgb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a:extLst>
              <a:ext uri="{FF2B5EF4-FFF2-40B4-BE49-F238E27FC236}">
                <a16:creationId xmlns:a16="http://schemas.microsoft.com/office/drawing/2014/main" id="{DD09D415-D2BF-6F7A-CCD8-169698A63E1F}"/>
              </a:ext>
            </a:extLst>
          </p:cNvPr>
          <p:cNvSpPr/>
          <p:nvPr userDrawn="1"/>
        </p:nvSpPr>
        <p:spPr>
          <a:xfrm>
            <a:off x="-26126" y="6327832"/>
            <a:ext cx="2759668" cy="1244906"/>
          </a:xfrm>
          <a:prstGeom prst="rtTriangle">
            <a:avLst/>
          </a:prstGeom>
          <a:gradFill>
            <a:gsLst>
              <a:gs pos="0">
                <a:srgbClr val="73CBF3"/>
              </a:gs>
              <a:gs pos="52000">
                <a:srgbClr val="44ADDE"/>
              </a:gs>
              <a:gs pos="100000">
                <a:srgbClr val="2C76AE">
                  <a:lumMod val="46000"/>
                  <a:lumOff val="54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19">
            <a:extLst>
              <a:ext uri="{FF2B5EF4-FFF2-40B4-BE49-F238E27FC236}">
                <a16:creationId xmlns:a16="http://schemas.microsoft.com/office/drawing/2014/main" id="{13C70423-9A55-676E-A38F-3771DCE9D391}"/>
              </a:ext>
            </a:extLst>
          </p:cNvPr>
          <p:cNvSpPr/>
          <p:nvPr userDrawn="1"/>
        </p:nvSpPr>
        <p:spPr>
          <a:xfrm rot="10800000">
            <a:off x="-281903" y="6224646"/>
            <a:ext cx="2033930" cy="1451275"/>
          </a:xfrm>
          <a:custGeom>
            <a:avLst/>
            <a:gdLst>
              <a:gd name="connsiteX0" fmla="*/ 0 w 936434"/>
              <a:gd name="connsiteY0" fmla="*/ 0 h 936434"/>
              <a:gd name="connsiteX1" fmla="*/ 936434 w 936434"/>
              <a:gd name="connsiteY1" fmla="*/ 0 h 936434"/>
              <a:gd name="connsiteX2" fmla="*/ 936434 w 936434"/>
              <a:gd name="connsiteY2" fmla="*/ 936434 h 936434"/>
              <a:gd name="connsiteX3" fmla="*/ 0 w 936434"/>
              <a:gd name="connsiteY3" fmla="*/ 936434 h 936434"/>
              <a:gd name="connsiteX4" fmla="*/ 0 w 936434"/>
              <a:gd name="connsiteY4" fmla="*/ 0 h 936434"/>
              <a:gd name="connsiteX0" fmla="*/ 0 w 1355075"/>
              <a:gd name="connsiteY0" fmla="*/ 0 h 936434"/>
              <a:gd name="connsiteX1" fmla="*/ 1355075 w 1355075"/>
              <a:gd name="connsiteY1" fmla="*/ 0 h 936434"/>
              <a:gd name="connsiteX2" fmla="*/ 1355075 w 1355075"/>
              <a:gd name="connsiteY2" fmla="*/ 936434 h 936434"/>
              <a:gd name="connsiteX3" fmla="*/ 418641 w 1355075"/>
              <a:gd name="connsiteY3" fmla="*/ 936434 h 936434"/>
              <a:gd name="connsiteX4" fmla="*/ 0 w 1355075"/>
              <a:gd name="connsiteY4" fmla="*/ 0 h 936434"/>
              <a:gd name="connsiteX0" fmla="*/ 0 w 1465244"/>
              <a:gd name="connsiteY0" fmla="*/ 0 h 1311007"/>
              <a:gd name="connsiteX1" fmla="*/ 1355075 w 1465244"/>
              <a:gd name="connsiteY1" fmla="*/ 0 h 1311007"/>
              <a:gd name="connsiteX2" fmla="*/ 1465244 w 1465244"/>
              <a:gd name="connsiteY2" fmla="*/ 1311007 h 1311007"/>
              <a:gd name="connsiteX3" fmla="*/ 418641 w 1465244"/>
              <a:gd name="connsiteY3" fmla="*/ 936434 h 1311007"/>
              <a:gd name="connsiteX4" fmla="*/ 0 w 1465244"/>
              <a:gd name="connsiteY4" fmla="*/ 0 h 1311007"/>
              <a:gd name="connsiteX0" fmla="*/ 0 w 1465244"/>
              <a:gd name="connsiteY0" fmla="*/ 0 h 1311007"/>
              <a:gd name="connsiteX1" fmla="*/ 1355075 w 1465244"/>
              <a:gd name="connsiteY1" fmla="*/ 0 h 1311007"/>
              <a:gd name="connsiteX2" fmla="*/ 1465244 w 1465244"/>
              <a:gd name="connsiteY2" fmla="*/ 1311007 h 1311007"/>
              <a:gd name="connsiteX3" fmla="*/ 826265 w 1465244"/>
              <a:gd name="connsiteY3" fmla="*/ 1145754 h 1311007"/>
              <a:gd name="connsiteX4" fmla="*/ 0 w 1465244"/>
              <a:gd name="connsiteY4" fmla="*/ 0 h 1311007"/>
              <a:gd name="connsiteX0" fmla="*/ 0 w 1586430"/>
              <a:gd name="connsiteY0" fmla="*/ 0 h 1322024"/>
              <a:gd name="connsiteX1" fmla="*/ 1355075 w 1586430"/>
              <a:gd name="connsiteY1" fmla="*/ 0 h 1322024"/>
              <a:gd name="connsiteX2" fmla="*/ 1586430 w 1586430"/>
              <a:gd name="connsiteY2" fmla="*/ 1322024 h 1322024"/>
              <a:gd name="connsiteX3" fmla="*/ 826265 w 1586430"/>
              <a:gd name="connsiteY3" fmla="*/ 1145754 h 1322024"/>
              <a:gd name="connsiteX4" fmla="*/ 0 w 1586430"/>
              <a:gd name="connsiteY4" fmla="*/ 0 h 1322024"/>
              <a:gd name="connsiteX0" fmla="*/ 0 w 1586430"/>
              <a:gd name="connsiteY0" fmla="*/ 0 h 1322024"/>
              <a:gd name="connsiteX1" fmla="*/ 1355075 w 1586430"/>
              <a:gd name="connsiteY1" fmla="*/ 0 h 1322024"/>
              <a:gd name="connsiteX2" fmla="*/ 1586430 w 1586430"/>
              <a:gd name="connsiteY2" fmla="*/ 1322024 h 1322024"/>
              <a:gd name="connsiteX3" fmla="*/ 815248 w 1586430"/>
              <a:gd name="connsiteY3" fmla="*/ 1156771 h 1322024"/>
              <a:gd name="connsiteX4" fmla="*/ 0 w 1586430"/>
              <a:gd name="connsiteY4" fmla="*/ 0 h 1322024"/>
              <a:gd name="connsiteX0" fmla="*/ 0 w 1586430"/>
              <a:gd name="connsiteY0" fmla="*/ 0 h 1322024"/>
              <a:gd name="connsiteX1" fmla="*/ 1355075 w 1586430"/>
              <a:gd name="connsiteY1" fmla="*/ 0 h 1322024"/>
              <a:gd name="connsiteX2" fmla="*/ 1586430 w 1586430"/>
              <a:gd name="connsiteY2" fmla="*/ 1322024 h 1322024"/>
              <a:gd name="connsiteX3" fmla="*/ 771444 w 1586430"/>
              <a:gd name="connsiteY3" fmla="*/ 1145886 h 1322024"/>
              <a:gd name="connsiteX4" fmla="*/ 0 w 1586430"/>
              <a:gd name="connsiteY4" fmla="*/ 0 h 132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430" h="1322024">
                <a:moveTo>
                  <a:pt x="0" y="0"/>
                </a:moveTo>
                <a:lnTo>
                  <a:pt x="1355075" y="0"/>
                </a:lnTo>
                <a:lnTo>
                  <a:pt x="1586430" y="1322024"/>
                </a:lnTo>
                <a:lnTo>
                  <a:pt x="771444" y="1145886"/>
                </a:lnTo>
                <a:lnTo>
                  <a:pt x="0" y="0"/>
                </a:lnTo>
                <a:close/>
              </a:path>
            </a:pathLst>
          </a:custGeom>
          <a:gradFill>
            <a:gsLst>
              <a:gs pos="0">
                <a:srgbClr val="73CBF3">
                  <a:alpha val="0"/>
                </a:srgbClr>
              </a:gs>
              <a:gs pos="53000">
                <a:srgbClr val="44ADDE">
                  <a:alpha val="60000"/>
                </a:srgbClr>
              </a:gs>
              <a:gs pos="100000">
                <a:srgbClr val="2C76AE">
                  <a:alpha val="0"/>
                </a:srgbClr>
              </a:gs>
            </a:gsLst>
            <a:lin ang="16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4739861"/>
      </p:ext>
    </p:extLst>
  </p:cSld>
  <p:clrMap bg1="lt1" tx1="dk1" bg2="lt2" tx2="dk2" accent1="accent1" accent2="accent2" accent3="accent3" accent4="accent4" accent5="accent5" accent6="accent6" hlink="hlink" folHlink="folHlink"/>
  <p:sldLayoutIdLst>
    <p:sldLayoutId id="2147483830" r:id="rId1"/>
    <p:sldLayoutId id="2147483831" r:id="rId2"/>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06"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DFA5E6-E8A1-4439-8FB8-BB0E7D271EA2}"/>
              </a:ext>
            </a:extLst>
          </p:cNvPr>
          <p:cNvSpPr>
            <a:spLocks noGrp="1"/>
          </p:cNvSpPr>
          <p:nvPr>
            <p:ph type="ctrTitle"/>
          </p:nvPr>
        </p:nvSpPr>
        <p:spPr>
          <a:xfrm>
            <a:off x="558985" y="904668"/>
            <a:ext cx="10132828" cy="2631887"/>
          </a:xfrm>
        </p:spPr>
        <p:txBody>
          <a:bodyPr>
            <a:normAutofit/>
          </a:bodyPr>
          <a:lstStyle/>
          <a:p>
            <a:r>
              <a:rPr lang="ja-JP" altLang="en-US" sz="3600" dirty="0"/>
              <a:t>兵庫県における大気中の水銀濃度について</a:t>
            </a:r>
            <a:endParaRPr kumimoji="1" lang="ja-JP" altLang="en-US" sz="3600" dirty="0"/>
          </a:p>
        </p:txBody>
      </p:sp>
      <p:sp>
        <p:nvSpPr>
          <p:cNvPr id="3" name="字幕 2">
            <a:extLst>
              <a:ext uri="{FF2B5EF4-FFF2-40B4-BE49-F238E27FC236}">
                <a16:creationId xmlns:a16="http://schemas.microsoft.com/office/drawing/2014/main" id="{3572F3F1-F63F-43E5-BE05-682772B0BBFE}"/>
              </a:ext>
            </a:extLst>
          </p:cNvPr>
          <p:cNvSpPr>
            <a:spLocks noGrp="1"/>
          </p:cNvSpPr>
          <p:nvPr>
            <p:ph type="subTitle" idx="1"/>
          </p:nvPr>
        </p:nvSpPr>
        <p:spPr>
          <a:xfrm>
            <a:off x="1336477" y="3705772"/>
            <a:ext cx="8018860" cy="653577"/>
          </a:xfrm>
        </p:spPr>
        <p:txBody>
          <a:bodyPr>
            <a:normAutofit/>
          </a:bodyPr>
          <a:lstStyle/>
          <a:p>
            <a:r>
              <a:rPr lang="ja-JP" altLang="en-US" sz="2800" dirty="0">
                <a:latin typeface="Calibri" panose="020F0502020204030204"/>
              </a:rPr>
              <a:t>有害大気汚染物質モニタリング調査</a:t>
            </a:r>
          </a:p>
          <a:p>
            <a:endParaRPr kumimoji="1" lang="ja-JP" altLang="en-US" sz="2800" dirty="0"/>
          </a:p>
        </p:txBody>
      </p:sp>
      <p:sp>
        <p:nvSpPr>
          <p:cNvPr id="4" name="テキスト プレースホルダー 3">
            <a:extLst>
              <a:ext uri="{FF2B5EF4-FFF2-40B4-BE49-F238E27FC236}">
                <a16:creationId xmlns:a16="http://schemas.microsoft.com/office/drawing/2014/main" id="{21B244B3-0AC2-4D3F-83BD-20BE7BCFCF9F}"/>
              </a:ext>
            </a:extLst>
          </p:cNvPr>
          <p:cNvSpPr>
            <a:spLocks noGrp="1"/>
          </p:cNvSpPr>
          <p:nvPr>
            <p:ph type="body" sz="quarter" idx="15"/>
          </p:nvPr>
        </p:nvSpPr>
        <p:spPr>
          <a:xfrm>
            <a:off x="1992405" y="5507665"/>
            <a:ext cx="6949577" cy="1474031"/>
          </a:xfrm>
        </p:spPr>
        <p:txBody>
          <a:bodyPr/>
          <a:lstStyle/>
          <a:p>
            <a:r>
              <a:rPr lang="ja-JP" altLang="en-US" sz="2000" dirty="0"/>
              <a:t>（公財）ひょうご環境創造協会　</a:t>
            </a:r>
            <a:endParaRPr lang="en-US" altLang="ja-JP" sz="2000" dirty="0"/>
          </a:p>
          <a:p>
            <a:r>
              <a:rPr lang="ja-JP" altLang="en-US" sz="2000" dirty="0"/>
              <a:t>兵庫県環境研究センター　大気環境科</a:t>
            </a:r>
            <a:endParaRPr lang="en-US" altLang="ja-JP" sz="2000" dirty="0"/>
          </a:p>
          <a:p>
            <a:r>
              <a:rPr lang="ja-JP" altLang="en-US" sz="2000" dirty="0"/>
              <a:t>羽賀 雄紀</a:t>
            </a:r>
          </a:p>
        </p:txBody>
      </p:sp>
      <p:pic>
        <p:nvPicPr>
          <p:cNvPr id="5" name="図 4">
            <a:extLst>
              <a:ext uri="{FF2B5EF4-FFF2-40B4-BE49-F238E27FC236}">
                <a16:creationId xmlns:a16="http://schemas.microsoft.com/office/drawing/2014/main" id="{A99B6CB7-AC90-40CF-AD90-493CD26CAB7D}"/>
              </a:ext>
            </a:extLst>
          </p:cNvPr>
          <p:cNvPicPr>
            <a:picLocks noChangeAspect="1"/>
          </p:cNvPicPr>
          <p:nvPr/>
        </p:nvPicPr>
        <p:blipFill>
          <a:blip r:embed="rId2"/>
          <a:stretch>
            <a:fillRect/>
          </a:stretch>
        </p:blipFill>
        <p:spPr>
          <a:xfrm>
            <a:off x="7376006" y="544449"/>
            <a:ext cx="608166" cy="429074"/>
          </a:xfrm>
          <a:prstGeom prst="rect">
            <a:avLst/>
          </a:prstGeom>
        </p:spPr>
      </p:pic>
      <p:pic>
        <p:nvPicPr>
          <p:cNvPr id="6" name="図 5">
            <a:extLst>
              <a:ext uri="{FF2B5EF4-FFF2-40B4-BE49-F238E27FC236}">
                <a16:creationId xmlns:a16="http://schemas.microsoft.com/office/drawing/2014/main" id="{2CE2D1CF-55FD-4AF2-8D45-580DFDEB4C25}"/>
              </a:ext>
            </a:extLst>
          </p:cNvPr>
          <p:cNvPicPr>
            <a:picLocks noChangeAspect="1"/>
          </p:cNvPicPr>
          <p:nvPr/>
        </p:nvPicPr>
        <p:blipFill>
          <a:blip r:embed="rId3"/>
          <a:stretch>
            <a:fillRect/>
          </a:stretch>
        </p:blipFill>
        <p:spPr>
          <a:xfrm>
            <a:off x="8153732" y="544449"/>
            <a:ext cx="736638" cy="340758"/>
          </a:xfrm>
          <a:prstGeom prst="rect">
            <a:avLst/>
          </a:prstGeom>
        </p:spPr>
      </p:pic>
      <p:pic>
        <p:nvPicPr>
          <p:cNvPr id="7" name="図 6">
            <a:extLst>
              <a:ext uri="{FF2B5EF4-FFF2-40B4-BE49-F238E27FC236}">
                <a16:creationId xmlns:a16="http://schemas.microsoft.com/office/drawing/2014/main" id="{587786E1-5027-401A-ABBC-A7BCF612E5BA}"/>
              </a:ext>
            </a:extLst>
          </p:cNvPr>
          <p:cNvPicPr>
            <a:picLocks noChangeAspect="1"/>
          </p:cNvPicPr>
          <p:nvPr/>
        </p:nvPicPr>
        <p:blipFill>
          <a:blip r:embed="rId4"/>
          <a:stretch>
            <a:fillRect/>
          </a:stretch>
        </p:blipFill>
        <p:spPr>
          <a:xfrm>
            <a:off x="6329466" y="544449"/>
            <a:ext cx="876980" cy="476547"/>
          </a:xfrm>
          <a:prstGeom prst="rect">
            <a:avLst/>
          </a:prstGeom>
        </p:spPr>
      </p:pic>
    </p:spTree>
    <p:extLst>
      <p:ext uri="{BB962C8B-B14F-4D97-AF65-F5344CB8AC3E}">
        <p14:creationId xmlns:p14="http://schemas.microsoft.com/office/powerpoint/2010/main" val="208776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70B373-F8B7-4194-A9EB-C6297859FBE1}"/>
              </a:ext>
            </a:extLst>
          </p:cNvPr>
          <p:cNvSpPr>
            <a:spLocks noGrp="1"/>
          </p:cNvSpPr>
          <p:nvPr>
            <p:ph type="sldNum" sz="quarter" idx="12"/>
          </p:nvPr>
        </p:nvSpPr>
        <p:spPr>
          <a:xfrm>
            <a:off x="9492343" y="444536"/>
            <a:ext cx="935708" cy="402483"/>
          </a:xfrm>
        </p:spPr>
        <p:txBody>
          <a:bodyPr/>
          <a:lstStyle/>
          <a:p>
            <a:r>
              <a:rPr lang="en-US" altLang="ja-JP" dirty="0"/>
              <a:t>08</a:t>
            </a:r>
            <a:endParaRPr kumimoji="1" lang="ja-JP" altLang="en-US" dirty="0"/>
          </a:p>
        </p:txBody>
      </p:sp>
      <p:sp>
        <p:nvSpPr>
          <p:cNvPr id="3" name="タイトル 2">
            <a:extLst>
              <a:ext uri="{FF2B5EF4-FFF2-40B4-BE49-F238E27FC236}">
                <a16:creationId xmlns:a16="http://schemas.microsoft.com/office/drawing/2014/main" id="{BA01818A-4014-4A4F-8404-5456A87DF8F1}"/>
              </a:ext>
            </a:extLst>
          </p:cNvPr>
          <p:cNvSpPr>
            <a:spLocks noGrp="1"/>
          </p:cNvSpPr>
          <p:nvPr>
            <p:ph type="title"/>
          </p:nvPr>
        </p:nvSpPr>
        <p:spPr>
          <a:xfrm>
            <a:off x="1080599" y="360186"/>
            <a:ext cx="7677371" cy="446376"/>
          </a:xfrm>
        </p:spPr>
        <p:txBody>
          <a:bodyPr>
            <a:normAutofit fontScale="90000"/>
          </a:bodyPr>
          <a:lstStyle/>
          <a:p>
            <a:r>
              <a:rPr lang="ja-JP" altLang="en-US" dirty="0"/>
              <a:t>有害大気汚染物質モニタリング調査（水銀の測定結果）</a:t>
            </a:r>
            <a:endParaRPr kumimoji="1" lang="ja-JP" altLang="en-US" dirty="0"/>
          </a:p>
        </p:txBody>
      </p:sp>
      <p:sp>
        <p:nvSpPr>
          <p:cNvPr id="8" name="正方形/長方形 7">
            <a:extLst>
              <a:ext uri="{FF2B5EF4-FFF2-40B4-BE49-F238E27FC236}">
                <a16:creationId xmlns:a16="http://schemas.microsoft.com/office/drawing/2014/main" id="{35B0EF95-81E6-42AF-9F95-1504DF44BCF7}"/>
              </a:ext>
            </a:extLst>
          </p:cNvPr>
          <p:cNvSpPr/>
          <p:nvPr/>
        </p:nvSpPr>
        <p:spPr>
          <a:xfrm>
            <a:off x="765880" y="405473"/>
            <a:ext cx="131004" cy="328174"/>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 Box 2">
            <a:extLst>
              <a:ext uri="{FF2B5EF4-FFF2-40B4-BE49-F238E27FC236}">
                <a16:creationId xmlns:a16="http://schemas.microsoft.com/office/drawing/2014/main" id="{3714AE07-C3D1-45CC-9798-A5946E779188}"/>
              </a:ext>
            </a:extLst>
          </p:cNvPr>
          <p:cNvSpPr txBox="1">
            <a:spLocks noChangeArrowheads="1"/>
          </p:cNvSpPr>
          <p:nvPr/>
        </p:nvSpPr>
        <p:spPr bwMode="auto">
          <a:xfrm>
            <a:off x="6515072" y="6717514"/>
            <a:ext cx="2488789" cy="336941"/>
          </a:xfrm>
          <a:prstGeom prst="rect">
            <a:avLst/>
          </a:prstGeom>
          <a:noFill/>
          <a:ln w="1">
            <a:noFill/>
            <a:miter lim="800000"/>
            <a:headEnd/>
            <a:tailEnd/>
          </a:ln>
          <a:effectLst/>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1960" dirty="0"/>
          </a:p>
        </p:txBody>
      </p:sp>
      <p:sp>
        <p:nvSpPr>
          <p:cNvPr id="5" name="正方形/長方形 4">
            <a:extLst>
              <a:ext uri="{FF2B5EF4-FFF2-40B4-BE49-F238E27FC236}">
                <a16:creationId xmlns:a16="http://schemas.microsoft.com/office/drawing/2014/main" id="{11D2993F-1A8B-4437-8154-8F07D3656932}"/>
              </a:ext>
            </a:extLst>
          </p:cNvPr>
          <p:cNvSpPr/>
          <p:nvPr/>
        </p:nvSpPr>
        <p:spPr>
          <a:xfrm>
            <a:off x="1080599" y="6021939"/>
            <a:ext cx="9065823" cy="695575"/>
          </a:xfrm>
          <a:prstGeom prst="rect">
            <a:avLst/>
          </a:prstGeom>
        </p:spPr>
        <p:txBody>
          <a:bodyPr wrap="square">
            <a:spAutoFit/>
          </a:bodyPr>
          <a:lstStyle/>
          <a:p>
            <a:r>
              <a:rPr lang="ja-JP" altLang="en-US" dirty="0"/>
              <a:t>水銀濃度の年平均値は、全ての地点において国の定める指針値</a:t>
            </a:r>
            <a:r>
              <a:rPr lang="en-US" altLang="ja-JP" dirty="0"/>
              <a:t>40ng/m</a:t>
            </a:r>
            <a:r>
              <a:rPr lang="en-US" altLang="ja-JP" baseline="30000" dirty="0"/>
              <a:t>3</a:t>
            </a:r>
            <a:r>
              <a:rPr lang="ja-JP" altLang="en-US" dirty="0"/>
              <a:t>を</a:t>
            </a:r>
            <a:endParaRPr lang="en-US" altLang="ja-JP" dirty="0"/>
          </a:p>
          <a:p>
            <a:r>
              <a:rPr lang="ja-JP" altLang="en-US" dirty="0"/>
              <a:t>下回っており、ほぼ横ばいで推移している。</a:t>
            </a:r>
          </a:p>
        </p:txBody>
      </p:sp>
      <p:pic>
        <p:nvPicPr>
          <p:cNvPr id="6" name="図 5">
            <a:extLst>
              <a:ext uri="{FF2B5EF4-FFF2-40B4-BE49-F238E27FC236}">
                <a16:creationId xmlns:a16="http://schemas.microsoft.com/office/drawing/2014/main" id="{013C05A0-FD39-4D2D-B4ED-5F2E7421F293}"/>
              </a:ext>
            </a:extLst>
          </p:cNvPr>
          <p:cNvPicPr>
            <a:picLocks noChangeAspect="1"/>
          </p:cNvPicPr>
          <p:nvPr/>
        </p:nvPicPr>
        <p:blipFill>
          <a:blip r:embed="rId2"/>
          <a:stretch>
            <a:fillRect/>
          </a:stretch>
        </p:blipFill>
        <p:spPr>
          <a:xfrm>
            <a:off x="411455" y="1229296"/>
            <a:ext cx="10016596" cy="3657917"/>
          </a:xfrm>
          <a:prstGeom prst="rect">
            <a:avLst/>
          </a:prstGeom>
        </p:spPr>
      </p:pic>
    </p:spTree>
    <p:extLst>
      <p:ext uri="{BB962C8B-B14F-4D97-AF65-F5344CB8AC3E}">
        <p14:creationId xmlns:p14="http://schemas.microsoft.com/office/powerpoint/2010/main" val="409988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843E4B1-DD3D-4587-B17C-A1C624ECFBB1}"/>
              </a:ext>
            </a:extLst>
          </p:cNvPr>
          <p:cNvPicPr>
            <a:picLocks noChangeAspect="1"/>
          </p:cNvPicPr>
          <p:nvPr/>
        </p:nvPicPr>
        <p:blipFill>
          <a:blip r:embed="rId3"/>
          <a:stretch>
            <a:fillRect/>
          </a:stretch>
        </p:blipFill>
        <p:spPr>
          <a:xfrm>
            <a:off x="3112350" y="3493852"/>
            <a:ext cx="810704" cy="571969"/>
          </a:xfrm>
          <a:prstGeom prst="rect">
            <a:avLst/>
          </a:prstGeom>
        </p:spPr>
      </p:pic>
      <p:pic>
        <p:nvPicPr>
          <p:cNvPr id="3" name="図 2">
            <a:extLst>
              <a:ext uri="{FF2B5EF4-FFF2-40B4-BE49-F238E27FC236}">
                <a16:creationId xmlns:a16="http://schemas.microsoft.com/office/drawing/2014/main" id="{90D6DC8C-73CD-4B8D-AF5C-916EB90FA95D}"/>
              </a:ext>
            </a:extLst>
          </p:cNvPr>
          <p:cNvPicPr>
            <a:picLocks noChangeAspect="1"/>
          </p:cNvPicPr>
          <p:nvPr/>
        </p:nvPicPr>
        <p:blipFill>
          <a:blip r:embed="rId4"/>
          <a:stretch>
            <a:fillRect/>
          </a:stretch>
        </p:blipFill>
        <p:spPr>
          <a:xfrm>
            <a:off x="4186238" y="2794195"/>
            <a:ext cx="810704" cy="375020"/>
          </a:xfrm>
          <a:prstGeom prst="rect">
            <a:avLst/>
          </a:prstGeom>
        </p:spPr>
      </p:pic>
      <p:pic>
        <p:nvPicPr>
          <p:cNvPr id="4" name="図 3">
            <a:extLst>
              <a:ext uri="{FF2B5EF4-FFF2-40B4-BE49-F238E27FC236}">
                <a16:creationId xmlns:a16="http://schemas.microsoft.com/office/drawing/2014/main" id="{BFFCB972-CBE0-442C-8FD7-1F4FABF49817}"/>
              </a:ext>
            </a:extLst>
          </p:cNvPr>
          <p:cNvPicPr>
            <a:picLocks noChangeAspect="1"/>
          </p:cNvPicPr>
          <p:nvPr/>
        </p:nvPicPr>
        <p:blipFill>
          <a:blip r:embed="rId5"/>
          <a:stretch>
            <a:fillRect/>
          </a:stretch>
        </p:blipFill>
        <p:spPr>
          <a:xfrm>
            <a:off x="3112350" y="2755450"/>
            <a:ext cx="876980" cy="476547"/>
          </a:xfrm>
          <a:prstGeom prst="rect">
            <a:avLst/>
          </a:prstGeom>
        </p:spPr>
      </p:pic>
    </p:spTree>
    <p:extLst>
      <p:ext uri="{BB962C8B-B14F-4D97-AF65-F5344CB8AC3E}">
        <p14:creationId xmlns:p14="http://schemas.microsoft.com/office/powerpoint/2010/main" val="107314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AF3E4-D410-48CB-92C1-4433A3295D46}"/>
              </a:ext>
            </a:extLst>
          </p:cNvPr>
          <p:cNvSpPr>
            <a:spLocks noGrp="1"/>
          </p:cNvSpPr>
          <p:nvPr>
            <p:ph type="title"/>
          </p:nvPr>
        </p:nvSpPr>
        <p:spPr/>
        <p:txBody>
          <a:bodyPr>
            <a:normAutofit fontScale="90000"/>
          </a:bodyPr>
          <a:lstStyle/>
          <a:p>
            <a:r>
              <a:rPr kumimoji="1" lang="en-US" altLang="ja-JP" dirty="0"/>
              <a:t>Contents</a:t>
            </a:r>
            <a:endParaRPr kumimoji="1" lang="ja-JP" altLang="en-US" dirty="0"/>
          </a:p>
        </p:txBody>
      </p:sp>
      <p:sp>
        <p:nvSpPr>
          <p:cNvPr id="3" name="テキスト プレースホルダー 2">
            <a:extLst>
              <a:ext uri="{FF2B5EF4-FFF2-40B4-BE49-F238E27FC236}">
                <a16:creationId xmlns:a16="http://schemas.microsoft.com/office/drawing/2014/main" id="{0FDEC9FE-3F24-438D-8D7D-4D839485C01F}"/>
              </a:ext>
            </a:extLst>
          </p:cNvPr>
          <p:cNvSpPr>
            <a:spLocks noGrp="1"/>
          </p:cNvSpPr>
          <p:nvPr>
            <p:ph type="body" sz="quarter" idx="10"/>
          </p:nvPr>
        </p:nvSpPr>
        <p:spPr>
          <a:xfrm>
            <a:off x="880154" y="3000274"/>
            <a:ext cx="5914047" cy="397127"/>
          </a:xfrm>
        </p:spPr>
        <p:txBody>
          <a:bodyPr/>
          <a:lstStyle/>
          <a:p>
            <a:r>
              <a:rPr kumimoji="1" lang="ja-JP" altLang="en-US" dirty="0"/>
              <a:t>有害大気汚染物質モニタリング</a:t>
            </a:r>
            <a:r>
              <a:rPr lang="ja-JP" altLang="en-US" dirty="0"/>
              <a:t>調査（概要）</a:t>
            </a:r>
            <a:r>
              <a:rPr kumimoji="1" lang="ja-JP" altLang="en-US" dirty="0"/>
              <a:t>・・・・・</a:t>
            </a:r>
          </a:p>
        </p:txBody>
      </p:sp>
      <p:sp>
        <p:nvSpPr>
          <p:cNvPr id="4" name="テキスト プレースホルダー 3">
            <a:extLst>
              <a:ext uri="{FF2B5EF4-FFF2-40B4-BE49-F238E27FC236}">
                <a16:creationId xmlns:a16="http://schemas.microsoft.com/office/drawing/2014/main" id="{C223F1DE-248E-4B05-A52E-9F9B1546D6AC}"/>
              </a:ext>
            </a:extLst>
          </p:cNvPr>
          <p:cNvSpPr>
            <a:spLocks noGrp="1"/>
          </p:cNvSpPr>
          <p:nvPr>
            <p:ph type="body" sz="quarter" idx="11"/>
          </p:nvPr>
        </p:nvSpPr>
        <p:spPr/>
        <p:txBody>
          <a:bodyPr/>
          <a:lstStyle/>
          <a:p>
            <a:r>
              <a:rPr kumimoji="1" lang="en-US" altLang="ja-JP" dirty="0"/>
              <a:t>Chapter 01</a:t>
            </a:r>
            <a:endParaRPr kumimoji="1" lang="ja-JP" altLang="en-US" dirty="0"/>
          </a:p>
        </p:txBody>
      </p:sp>
      <p:sp>
        <p:nvSpPr>
          <p:cNvPr id="5" name="テキスト プレースホルダー 4">
            <a:extLst>
              <a:ext uri="{FF2B5EF4-FFF2-40B4-BE49-F238E27FC236}">
                <a16:creationId xmlns:a16="http://schemas.microsoft.com/office/drawing/2014/main" id="{236690BC-C935-408E-B1BA-97E07642BE2D}"/>
              </a:ext>
            </a:extLst>
          </p:cNvPr>
          <p:cNvSpPr>
            <a:spLocks noGrp="1"/>
          </p:cNvSpPr>
          <p:nvPr>
            <p:ph type="body" sz="quarter" idx="12"/>
          </p:nvPr>
        </p:nvSpPr>
        <p:spPr>
          <a:xfrm>
            <a:off x="5671298" y="3000274"/>
            <a:ext cx="610279" cy="397127"/>
          </a:xfrm>
        </p:spPr>
        <p:txBody>
          <a:bodyPr/>
          <a:lstStyle/>
          <a:p>
            <a:r>
              <a:rPr kumimoji="1" lang="en-US" altLang="ja-JP" dirty="0"/>
              <a:t>01</a:t>
            </a:r>
            <a:endParaRPr kumimoji="1" lang="ja-JP" altLang="en-US" dirty="0"/>
          </a:p>
        </p:txBody>
      </p:sp>
      <p:sp>
        <p:nvSpPr>
          <p:cNvPr id="9" name="テキスト プレースホルダー 8">
            <a:extLst>
              <a:ext uri="{FF2B5EF4-FFF2-40B4-BE49-F238E27FC236}">
                <a16:creationId xmlns:a16="http://schemas.microsoft.com/office/drawing/2014/main" id="{46FCCA4C-EEFF-4A57-958F-20C4CA9CF279}"/>
              </a:ext>
            </a:extLst>
          </p:cNvPr>
          <p:cNvSpPr>
            <a:spLocks noGrp="1"/>
          </p:cNvSpPr>
          <p:nvPr>
            <p:ph type="body" sz="quarter" idx="16"/>
          </p:nvPr>
        </p:nvSpPr>
        <p:spPr>
          <a:xfrm>
            <a:off x="880155" y="5003182"/>
            <a:ext cx="4278495" cy="397127"/>
          </a:xfrm>
        </p:spPr>
        <p:txBody>
          <a:bodyPr/>
          <a:lstStyle/>
          <a:p>
            <a:r>
              <a:rPr kumimoji="1" lang="ja-JP" altLang="en-US" dirty="0"/>
              <a:t>水銀の分析方法・・・・・・・・・</a:t>
            </a:r>
            <a:r>
              <a:rPr lang="ja-JP" altLang="en-US" dirty="0"/>
              <a:t> ・・・・ ・・・ </a:t>
            </a:r>
            <a:r>
              <a:rPr kumimoji="1" lang="ja-JP" altLang="en-US" dirty="0"/>
              <a:t>・・</a:t>
            </a:r>
          </a:p>
        </p:txBody>
      </p:sp>
      <p:sp>
        <p:nvSpPr>
          <p:cNvPr id="10" name="テキスト プレースホルダー 9">
            <a:extLst>
              <a:ext uri="{FF2B5EF4-FFF2-40B4-BE49-F238E27FC236}">
                <a16:creationId xmlns:a16="http://schemas.microsoft.com/office/drawing/2014/main" id="{4AC4D60E-EEF8-4274-BDAE-B866C9AC4DE7}"/>
              </a:ext>
            </a:extLst>
          </p:cNvPr>
          <p:cNvSpPr>
            <a:spLocks noGrp="1"/>
          </p:cNvSpPr>
          <p:nvPr>
            <p:ph type="body" sz="quarter" idx="17"/>
          </p:nvPr>
        </p:nvSpPr>
        <p:spPr/>
        <p:txBody>
          <a:bodyPr/>
          <a:lstStyle/>
          <a:p>
            <a:r>
              <a:rPr kumimoji="1" lang="en-US" altLang="ja-JP" dirty="0"/>
              <a:t>Chapter02</a:t>
            </a:r>
            <a:endParaRPr kumimoji="1" lang="ja-JP" altLang="en-US" dirty="0"/>
          </a:p>
        </p:txBody>
      </p:sp>
      <p:sp>
        <p:nvSpPr>
          <p:cNvPr id="11" name="テキスト プレースホルダー 10">
            <a:extLst>
              <a:ext uri="{FF2B5EF4-FFF2-40B4-BE49-F238E27FC236}">
                <a16:creationId xmlns:a16="http://schemas.microsoft.com/office/drawing/2014/main" id="{C51E9221-5B23-4EAD-839D-D1C5368E45AD}"/>
              </a:ext>
            </a:extLst>
          </p:cNvPr>
          <p:cNvSpPr>
            <a:spLocks noGrp="1"/>
          </p:cNvSpPr>
          <p:nvPr>
            <p:ph type="body" sz="quarter" idx="18"/>
          </p:nvPr>
        </p:nvSpPr>
        <p:spPr>
          <a:xfrm>
            <a:off x="5671298" y="5003182"/>
            <a:ext cx="610279" cy="397127"/>
          </a:xfrm>
        </p:spPr>
        <p:txBody>
          <a:bodyPr/>
          <a:lstStyle/>
          <a:p>
            <a:r>
              <a:rPr kumimoji="1" lang="en-US" altLang="ja-JP" dirty="0"/>
              <a:t>04</a:t>
            </a:r>
            <a:endParaRPr kumimoji="1" lang="ja-JP" altLang="en-US" dirty="0"/>
          </a:p>
        </p:txBody>
      </p:sp>
      <p:sp>
        <p:nvSpPr>
          <p:cNvPr id="12" name="テキスト プレースホルダー 11">
            <a:extLst>
              <a:ext uri="{FF2B5EF4-FFF2-40B4-BE49-F238E27FC236}">
                <a16:creationId xmlns:a16="http://schemas.microsoft.com/office/drawing/2014/main" id="{5D8F969F-DE74-4737-8FC8-050DFA805142}"/>
              </a:ext>
            </a:extLst>
          </p:cNvPr>
          <p:cNvSpPr>
            <a:spLocks noGrp="1"/>
          </p:cNvSpPr>
          <p:nvPr>
            <p:ph type="body" sz="quarter" idx="19"/>
          </p:nvPr>
        </p:nvSpPr>
        <p:spPr>
          <a:xfrm>
            <a:off x="890784" y="5985627"/>
            <a:ext cx="4610379" cy="397127"/>
          </a:xfrm>
        </p:spPr>
        <p:txBody>
          <a:bodyPr/>
          <a:lstStyle/>
          <a:p>
            <a:r>
              <a:rPr lang="ja-JP" altLang="en-US" dirty="0"/>
              <a:t>水銀の測定結果</a:t>
            </a:r>
            <a:r>
              <a:rPr kumimoji="1" lang="ja-JP" altLang="en-US" dirty="0"/>
              <a:t>・・・・・・・・・・・</a:t>
            </a:r>
            <a:r>
              <a:rPr lang="ja-JP" altLang="en-US" dirty="0"/>
              <a:t> ・・・・ </a:t>
            </a:r>
            <a:r>
              <a:rPr kumimoji="1" lang="ja-JP" altLang="en-US" dirty="0"/>
              <a:t>・</a:t>
            </a:r>
            <a:r>
              <a:rPr lang="ja-JP" altLang="en-US" dirty="0"/>
              <a:t>・ </a:t>
            </a:r>
            <a:r>
              <a:rPr kumimoji="1" lang="ja-JP" altLang="en-US" dirty="0"/>
              <a:t>・</a:t>
            </a:r>
          </a:p>
        </p:txBody>
      </p:sp>
      <p:sp>
        <p:nvSpPr>
          <p:cNvPr id="13" name="テキスト プレースホルダー 12">
            <a:extLst>
              <a:ext uri="{FF2B5EF4-FFF2-40B4-BE49-F238E27FC236}">
                <a16:creationId xmlns:a16="http://schemas.microsoft.com/office/drawing/2014/main" id="{693519A3-5EA6-4C50-BFC5-35A1DB480805}"/>
              </a:ext>
            </a:extLst>
          </p:cNvPr>
          <p:cNvSpPr>
            <a:spLocks noGrp="1"/>
          </p:cNvSpPr>
          <p:nvPr>
            <p:ph type="body" sz="quarter" idx="20"/>
          </p:nvPr>
        </p:nvSpPr>
        <p:spPr/>
        <p:txBody>
          <a:bodyPr/>
          <a:lstStyle/>
          <a:p>
            <a:r>
              <a:rPr kumimoji="1" lang="en-US" altLang="ja-JP" dirty="0"/>
              <a:t>Chapter03</a:t>
            </a:r>
            <a:endParaRPr kumimoji="1" lang="ja-JP" altLang="en-US" dirty="0"/>
          </a:p>
        </p:txBody>
      </p:sp>
      <p:sp>
        <p:nvSpPr>
          <p:cNvPr id="14" name="テキスト プレースホルダー 13">
            <a:extLst>
              <a:ext uri="{FF2B5EF4-FFF2-40B4-BE49-F238E27FC236}">
                <a16:creationId xmlns:a16="http://schemas.microsoft.com/office/drawing/2014/main" id="{2D77127A-D01A-48EB-824B-0F7ACB9F3DDE}"/>
              </a:ext>
            </a:extLst>
          </p:cNvPr>
          <p:cNvSpPr>
            <a:spLocks noGrp="1"/>
          </p:cNvSpPr>
          <p:nvPr>
            <p:ph type="body" sz="quarter" idx="21"/>
          </p:nvPr>
        </p:nvSpPr>
        <p:spPr>
          <a:xfrm>
            <a:off x="5671298" y="6004636"/>
            <a:ext cx="610279" cy="397127"/>
          </a:xfrm>
        </p:spPr>
        <p:txBody>
          <a:bodyPr/>
          <a:lstStyle/>
          <a:p>
            <a:r>
              <a:rPr kumimoji="1" lang="en-US" altLang="ja-JP" dirty="0"/>
              <a:t>05</a:t>
            </a:r>
            <a:endParaRPr kumimoji="1" lang="ja-JP" altLang="en-US" dirty="0"/>
          </a:p>
        </p:txBody>
      </p:sp>
      <p:sp>
        <p:nvSpPr>
          <p:cNvPr id="16" name="テキスト プレースホルダー 4">
            <a:extLst>
              <a:ext uri="{FF2B5EF4-FFF2-40B4-BE49-F238E27FC236}">
                <a16:creationId xmlns:a16="http://schemas.microsoft.com/office/drawing/2014/main" id="{F953EE11-615A-4363-BEB5-5E2902262D9F}"/>
              </a:ext>
            </a:extLst>
          </p:cNvPr>
          <p:cNvSpPr txBox="1">
            <a:spLocks/>
          </p:cNvSpPr>
          <p:nvPr/>
        </p:nvSpPr>
        <p:spPr>
          <a:xfrm>
            <a:off x="5671298" y="3482128"/>
            <a:ext cx="610279"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kumimoji="1" sz="1200" b="1" kern="1200">
                <a:solidFill>
                  <a:schemeClr val="tx1"/>
                </a:solidFill>
                <a:latin typeface="+mn-ea"/>
                <a:ea typeface="+mn-ea"/>
                <a:cs typeface="+mn-cs"/>
              </a:defRPr>
            </a:lvl1pPr>
            <a:lvl2pPr marL="503971" indent="0" algn="l" defTabSz="1007943" rtl="0" eaLnBrk="1" latinLnBrk="0" hangingPunct="1">
              <a:lnSpc>
                <a:spcPct val="90000"/>
              </a:lnSpc>
              <a:spcBef>
                <a:spcPts val="551"/>
              </a:spcBef>
              <a:buFont typeface="Arial" panose="020B0604020202020204" pitchFamily="34" charset="0"/>
              <a:buNone/>
              <a:defRPr kumimoji="1" sz="900" kern="1200">
                <a:solidFill>
                  <a:schemeClr val="tx1"/>
                </a:solidFill>
                <a:latin typeface="+mn-ea"/>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en-US" altLang="ja-JP" dirty="0"/>
              <a:t>02</a:t>
            </a:r>
            <a:endParaRPr lang="ja-JP" altLang="en-US" dirty="0"/>
          </a:p>
        </p:txBody>
      </p:sp>
      <p:cxnSp>
        <p:nvCxnSpPr>
          <p:cNvPr id="20" name="直線コネクタ 19">
            <a:extLst>
              <a:ext uri="{FF2B5EF4-FFF2-40B4-BE49-F238E27FC236}">
                <a16:creationId xmlns:a16="http://schemas.microsoft.com/office/drawing/2014/main" id="{1FA7AA60-5350-49FF-820D-99653B47D5A8}"/>
              </a:ext>
            </a:extLst>
          </p:cNvPr>
          <p:cNvCxnSpPr/>
          <p:nvPr/>
        </p:nvCxnSpPr>
        <p:spPr>
          <a:xfrm>
            <a:off x="735062" y="2696705"/>
            <a:ext cx="0" cy="3705058"/>
          </a:xfrm>
          <a:prstGeom prst="line">
            <a:avLst/>
          </a:prstGeom>
        </p:spPr>
        <p:style>
          <a:lnRef idx="1">
            <a:schemeClr val="accent3"/>
          </a:lnRef>
          <a:fillRef idx="0">
            <a:schemeClr val="accent3"/>
          </a:fillRef>
          <a:effectRef idx="0">
            <a:schemeClr val="accent3"/>
          </a:effectRef>
          <a:fontRef idx="minor">
            <a:schemeClr val="tx1"/>
          </a:fontRef>
        </p:style>
      </p:cxnSp>
      <p:sp>
        <p:nvSpPr>
          <p:cNvPr id="19" name="テキスト プレースホルダー 2">
            <a:extLst>
              <a:ext uri="{FF2B5EF4-FFF2-40B4-BE49-F238E27FC236}">
                <a16:creationId xmlns:a16="http://schemas.microsoft.com/office/drawing/2014/main" id="{58FC05E7-1D4D-4335-A52A-3770913B81D2}"/>
              </a:ext>
            </a:extLst>
          </p:cNvPr>
          <p:cNvSpPr txBox="1">
            <a:spLocks/>
          </p:cNvSpPr>
          <p:nvPr/>
        </p:nvSpPr>
        <p:spPr>
          <a:xfrm>
            <a:off x="880153" y="3494314"/>
            <a:ext cx="5914047"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kumimoji="1" sz="1200" b="1" kern="1200">
                <a:solidFill>
                  <a:schemeClr val="tx1"/>
                </a:solidFill>
                <a:latin typeface="+mn-ea"/>
                <a:ea typeface="+mn-ea"/>
                <a:cs typeface="+mn-cs"/>
              </a:defRPr>
            </a:lvl1pPr>
            <a:lvl2pPr marL="503971" indent="0" algn="l" defTabSz="1007943" rtl="0" eaLnBrk="1" latinLnBrk="0" hangingPunct="1">
              <a:lnSpc>
                <a:spcPct val="90000"/>
              </a:lnSpc>
              <a:spcBef>
                <a:spcPts val="551"/>
              </a:spcBef>
              <a:buFont typeface="Arial" panose="020B0604020202020204" pitchFamily="34" charset="0"/>
              <a:buNone/>
              <a:defRPr kumimoji="1" sz="900" kern="1200">
                <a:solidFill>
                  <a:schemeClr val="tx1"/>
                </a:solidFill>
                <a:latin typeface="+mn-ea"/>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測定項目など・・・・・・ ・・・・ ・・・・ ・・・ ・</a:t>
            </a:r>
          </a:p>
        </p:txBody>
      </p:sp>
    </p:spTree>
    <p:extLst>
      <p:ext uri="{BB962C8B-B14F-4D97-AF65-F5344CB8AC3E}">
        <p14:creationId xmlns:p14="http://schemas.microsoft.com/office/powerpoint/2010/main" val="335390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70B373-F8B7-4194-A9EB-C6297859FBE1}"/>
              </a:ext>
            </a:extLst>
          </p:cNvPr>
          <p:cNvSpPr>
            <a:spLocks noGrp="1"/>
          </p:cNvSpPr>
          <p:nvPr>
            <p:ph type="sldNum" sz="quarter" idx="12"/>
          </p:nvPr>
        </p:nvSpPr>
        <p:spPr>
          <a:xfrm>
            <a:off x="9492343" y="444536"/>
            <a:ext cx="935708" cy="402483"/>
          </a:xfrm>
        </p:spPr>
        <p:txBody>
          <a:bodyPr/>
          <a:lstStyle/>
          <a:p>
            <a:r>
              <a:rPr lang="en-US" altLang="ja-JP" dirty="0"/>
              <a:t>01</a:t>
            </a:r>
            <a:endParaRPr kumimoji="1" lang="ja-JP" altLang="en-US" dirty="0"/>
          </a:p>
        </p:txBody>
      </p:sp>
      <p:sp>
        <p:nvSpPr>
          <p:cNvPr id="3" name="タイトル 2">
            <a:extLst>
              <a:ext uri="{FF2B5EF4-FFF2-40B4-BE49-F238E27FC236}">
                <a16:creationId xmlns:a16="http://schemas.microsoft.com/office/drawing/2014/main" id="{BA01818A-4014-4A4F-8404-5456A87DF8F1}"/>
              </a:ext>
            </a:extLst>
          </p:cNvPr>
          <p:cNvSpPr>
            <a:spLocks noGrp="1"/>
          </p:cNvSpPr>
          <p:nvPr>
            <p:ph type="title"/>
          </p:nvPr>
        </p:nvSpPr>
        <p:spPr>
          <a:xfrm>
            <a:off x="1141106" y="1034722"/>
            <a:ext cx="7047429" cy="912717"/>
          </a:xfrm>
        </p:spPr>
        <p:txBody>
          <a:bodyPr/>
          <a:lstStyle/>
          <a:p>
            <a:r>
              <a:rPr lang="ja-JP" altLang="en-US" dirty="0"/>
              <a:t>有害大気汚染物質モニタリング調査（概要）</a:t>
            </a:r>
            <a:endParaRPr kumimoji="1" lang="ja-JP" altLang="en-US" dirty="0"/>
          </a:p>
        </p:txBody>
      </p:sp>
      <p:sp>
        <p:nvSpPr>
          <p:cNvPr id="4" name="テキスト プレースホルダー 3">
            <a:extLst>
              <a:ext uri="{FF2B5EF4-FFF2-40B4-BE49-F238E27FC236}">
                <a16:creationId xmlns:a16="http://schemas.microsoft.com/office/drawing/2014/main" id="{EA3805F6-D562-4B95-8C00-7AEE658B64D5}"/>
              </a:ext>
            </a:extLst>
          </p:cNvPr>
          <p:cNvSpPr>
            <a:spLocks noGrp="1"/>
          </p:cNvSpPr>
          <p:nvPr>
            <p:ph type="body" idx="13"/>
          </p:nvPr>
        </p:nvSpPr>
        <p:spPr>
          <a:xfrm>
            <a:off x="493456" y="2037728"/>
            <a:ext cx="6630359" cy="2812282"/>
          </a:xfrm>
        </p:spPr>
        <p:txBody>
          <a:bodyPr>
            <a:noAutofit/>
          </a:bodyPr>
          <a:lstStyle/>
          <a:p>
            <a:endParaRPr lang="en-US" altLang="ja-JP" sz="1600" dirty="0">
              <a:solidFill>
                <a:srgbClr val="000000"/>
              </a:solidFill>
              <a:latin typeface="游ゴシック"/>
              <a:ea typeface="游ゴシック"/>
            </a:endParaRPr>
          </a:p>
          <a:p>
            <a:pPr algn="l"/>
            <a:r>
              <a:rPr lang="zh-TW" altLang="en-US" sz="1600" dirty="0">
                <a:solidFill>
                  <a:srgbClr val="000000"/>
                </a:solidFill>
                <a:latin typeface="游ゴシック"/>
                <a:ea typeface="游ゴシック"/>
              </a:rPr>
              <a:t>有害大気汚染物質</a:t>
            </a:r>
            <a:r>
              <a:rPr lang="ja-JP" altLang="en-US" sz="1600" dirty="0">
                <a:solidFill>
                  <a:srgbClr val="000000"/>
                </a:solidFill>
                <a:latin typeface="游ゴシック"/>
                <a:ea typeface="游ゴシック"/>
              </a:rPr>
              <a:t>：大気中から低濃度ではあるが検出され、長期間に渡って暴露することにより健康影響が生ずるおそれのある物質</a:t>
            </a:r>
            <a:endParaRPr lang="en-US" altLang="ja-JP" sz="1600" dirty="0">
              <a:solidFill>
                <a:srgbClr val="000000"/>
              </a:solidFill>
              <a:latin typeface="游ゴシック"/>
              <a:ea typeface="游ゴシック"/>
            </a:endParaRPr>
          </a:p>
          <a:p>
            <a:pPr algn="l"/>
            <a:r>
              <a:rPr lang="ja-JP" altLang="en-US" sz="1600" dirty="0">
                <a:solidFill>
                  <a:srgbClr val="000000"/>
                </a:solidFill>
                <a:latin typeface="游ゴシック"/>
                <a:ea typeface="游ゴシック"/>
              </a:rPr>
              <a:t>兵庫県では大気汚染防止法に基づき、平成 </a:t>
            </a:r>
            <a:r>
              <a:rPr lang="en-US" altLang="ja-JP" sz="1600" dirty="0">
                <a:solidFill>
                  <a:srgbClr val="000000"/>
                </a:solidFill>
                <a:latin typeface="游ゴシック"/>
                <a:ea typeface="游ゴシック"/>
              </a:rPr>
              <a:t>10 </a:t>
            </a:r>
            <a:r>
              <a:rPr lang="ja-JP" altLang="en-US" sz="1600" dirty="0">
                <a:solidFill>
                  <a:srgbClr val="000000"/>
                </a:solidFill>
                <a:latin typeface="游ゴシック"/>
                <a:ea typeface="游ゴシック"/>
              </a:rPr>
              <a:t>年度からモニタリング調査を実施している。</a:t>
            </a:r>
          </a:p>
          <a:p>
            <a:pPr algn="l"/>
            <a:r>
              <a:rPr lang="ja-JP" altLang="en-US" sz="1600" dirty="0">
                <a:latin typeface="游ゴシック"/>
                <a:ea typeface="游ゴシック"/>
              </a:rPr>
              <a:t>固定発生源周辺、一般環境、道路沿道での測定を行っている。</a:t>
            </a:r>
          </a:p>
        </p:txBody>
      </p:sp>
      <p:sp>
        <p:nvSpPr>
          <p:cNvPr id="8" name="正方形/長方形 7">
            <a:extLst>
              <a:ext uri="{FF2B5EF4-FFF2-40B4-BE49-F238E27FC236}">
                <a16:creationId xmlns:a16="http://schemas.microsoft.com/office/drawing/2014/main" id="{35B0EF95-81E6-42AF-9F95-1504DF44BCF7}"/>
              </a:ext>
            </a:extLst>
          </p:cNvPr>
          <p:cNvSpPr/>
          <p:nvPr/>
        </p:nvSpPr>
        <p:spPr>
          <a:xfrm>
            <a:off x="735821" y="1021382"/>
            <a:ext cx="131004" cy="720000"/>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210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70B373-F8B7-4194-A9EB-C6297859FBE1}"/>
              </a:ext>
            </a:extLst>
          </p:cNvPr>
          <p:cNvSpPr>
            <a:spLocks noGrp="1"/>
          </p:cNvSpPr>
          <p:nvPr>
            <p:ph type="sldNum" sz="quarter" idx="12"/>
          </p:nvPr>
        </p:nvSpPr>
        <p:spPr>
          <a:xfrm>
            <a:off x="9492343" y="444536"/>
            <a:ext cx="935708" cy="402483"/>
          </a:xfrm>
        </p:spPr>
        <p:txBody>
          <a:bodyPr/>
          <a:lstStyle/>
          <a:p>
            <a:r>
              <a:rPr lang="en-US" altLang="ja-JP" dirty="0"/>
              <a:t>02</a:t>
            </a:r>
            <a:endParaRPr kumimoji="1" lang="ja-JP" altLang="en-US" dirty="0"/>
          </a:p>
        </p:txBody>
      </p:sp>
      <p:sp>
        <p:nvSpPr>
          <p:cNvPr id="3" name="タイトル 2">
            <a:extLst>
              <a:ext uri="{FF2B5EF4-FFF2-40B4-BE49-F238E27FC236}">
                <a16:creationId xmlns:a16="http://schemas.microsoft.com/office/drawing/2014/main" id="{BA01818A-4014-4A4F-8404-5456A87DF8F1}"/>
              </a:ext>
            </a:extLst>
          </p:cNvPr>
          <p:cNvSpPr>
            <a:spLocks noGrp="1"/>
          </p:cNvSpPr>
          <p:nvPr>
            <p:ph type="title"/>
          </p:nvPr>
        </p:nvSpPr>
        <p:spPr>
          <a:xfrm>
            <a:off x="1141106" y="1034722"/>
            <a:ext cx="7577592" cy="912717"/>
          </a:xfrm>
        </p:spPr>
        <p:txBody>
          <a:bodyPr/>
          <a:lstStyle/>
          <a:p>
            <a:r>
              <a:rPr lang="ja-JP" altLang="en-US" dirty="0"/>
              <a:t>有害大気汚染物質モニタリング調査（測定項目など）</a:t>
            </a:r>
            <a:endParaRPr kumimoji="1" lang="ja-JP" altLang="en-US" dirty="0"/>
          </a:p>
        </p:txBody>
      </p:sp>
      <p:sp>
        <p:nvSpPr>
          <p:cNvPr id="8" name="正方形/長方形 7">
            <a:extLst>
              <a:ext uri="{FF2B5EF4-FFF2-40B4-BE49-F238E27FC236}">
                <a16:creationId xmlns:a16="http://schemas.microsoft.com/office/drawing/2014/main" id="{35B0EF95-81E6-42AF-9F95-1504DF44BCF7}"/>
              </a:ext>
            </a:extLst>
          </p:cNvPr>
          <p:cNvSpPr/>
          <p:nvPr/>
        </p:nvSpPr>
        <p:spPr>
          <a:xfrm>
            <a:off x="735821" y="1021382"/>
            <a:ext cx="131004" cy="720000"/>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a:extLst>
              <a:ext uri="{FF2B5EF4-FFF2-40B4-BE49-F238E27FC236}">
                <a16:creationId xmlns:a16="http://schemas.microsoft.com/office/drawing/2014/main" id="{CE1747E4-0358-4DC1-97AD-198854F7218F}"/>
              </a:ext>
            </a:extLst>
          </p:cNvPr>
          <p:cNvGraphicFramePr>
            <a:graphicFrameLocks noGrp="1"/>
          </p:cNvGraphicFramePr>
          <p:nvPr>
            <p:extLst>
              <p:ext uri="{D42A27DB-BD31-4B8C-83A1-F6EECF244321}">
                <p14:modId xmlns:p14="http://schemas.microsoft.com/office/powerpoint/2010/main" val="3047445525"/>
              </p:ext>
            </p:extLst>
          </p:nvPr>
        </p:nvGraphicFramePr>
        <p:xfrm>
          <a:off x="374248" y="2165685"/>
          <a:ext cx="7068543" cy="5028482"/>
        </p:xfrm>
        <a:graphic>
          <a:graphicData uri="http://schemas.openxmlformats.org/drawingml/2006/table">
            <a:tbl>
              <a:tblPr/>
              <a:tblGrid>
                <a:gridCol w="2836785">
                  <a:extLst>
                    <a:ext uri="{9D8B030D-6E8A-4147-A177-3AD203B41FA5}">
                      <a16:colId xmlns:a16="http://schemas.microsoft.com/office/drawing/2014/main" val="1814053272"/>
                    </a:ext>
                  </a:extLst>
                </a:gridCol>
                <a:gridCol w="2899805">
                  <a:extLst>
                    <a:ext uri="{9D8B030D-6E8A-4147-A177-3AD203B41FA5}">
                      <a16:colId xmlns:a16="http://schemas.microsoft.com/office/drawing/2014/main" val="1343075763"/>
                    </a:ext>
                  </a:extLst>
                </a:gridCol>
                <a:gridCol w="1331953">
                  <a:extLst>
                    <a:ext uri="{9D8B030D-6E8A-4147-A177-3AD203B41FA5}">
                      <a16:colId xmlns:a16="http://schemas.microsoft.com/office/drawing/2014/main" val="769366847"/>
                    </a:ext>
                  </a:extLst>
                </a:gridCol>
              </a:tblGrid>
              <a:tr h="466156">
                <a:tc>
                  <a:txBody>
                    <a:bodyPr/>
                    <a:lstStyle/>
                    <a:p>
                      <a:pPr marL="18415" algn="ctr">
                        <a:lnSpc>
                          <a:spcPts val="1400"/>
                        </a:lnSpc>
                        <a:spcAft>
                          <a:spcPts val="0"/>
                        </a:spcAft>
                        <a:tabLst>
                          <a:tab pos="228600" algn="l"/>
                        </a:tabLst>
                      </a:pPr>
                      <a:r>
                        <a:rPr lang="ja-JP" sz="1400" kern="100">
                          <a:effectLst/>
                          <a:latin typeface="Century" panose="02040604050505020304" pitchFamily="18" charset="0"/>
                          <a:ea typeface="ＭＳ 明朝" panose="02020609040205080304" pitchFamily="17" charset="-128"/>
                          <a:cs typeface="Times New Roman" panose="02020603050405020304" pitchFamily="18" charset="0"/>
                        </a:rPr>
                        <a:t>測定項目</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調査地点</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a:lnSpc>
                          <a:spcPts val="1400"/>
                        </a:lnSpc>
                        <a:spcAft>
                          <a:spcPts val="0"/>
                        </a:spcAft>
                        <a:tabLst>
                          <a:tab pos="228600" algn="l"/>
                        </a:tabLst>
                      </a:pP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サンプリング</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頻度</a:t>
                      </a:r>
                    </a:p>
                  </a:txBody>
                  <a:tcPr marL="62865" marR="6286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104656"/>
                  </a:ext>
                </a:extLst>
              </a:tr>
              <a:tr h="1025759">
                <a:tc>
                  <a:txBody>
                    <a:bodyPr/>
                    <a:lstStyle/>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ﾃﾄﾗｸﾛﾛｴﾁﾚﾝ、ﾄﾘｸﾛﾛｴﾁﾚﾝ、</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塩化ﾋﾞﾆﾙﾓﾉﾏｰ、ｸﾛﾛﾎﾙﾑ、</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algn="just">
                        <a:lnSpc>
                          <a:spcPts val="1400"/>
                        </a:lnSpc>
                        <a:spcAft>
                          <a:spcPts val="0"/>
                        </a:spcAft>
                        <a:tabLst>
                          <a:tab pos="228600" algn="l"/>
                        </a:tabLst>
                      </a:pP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1,2-</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ｼﾞｸﾛﾛｴﾀﾝ、ｼﾞｸﾛﾛﾒﾀﾝ、</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ｱｸﾘﾛﾆﾄﾘﾙ、</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1,3-</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ﾌﾞﾀｼﾞｴﾝ、</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ﾍﾞﾝｾﾞﾝ、塩化ﾒﾁﾙ、ﾄﾙｴﾝ</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endParaRPr kumimoji="1" lang="en-US" alt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kumimoji="1" lang="ja-JP" altLang="en-US"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①高砂市沖浜ポンプ場</a:t>
                      </a:r>
                      <a:endParaRPr kumimoji="1" lang="en-US" alt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kumimoji="1" lang="ja-JP" altLang="en-US"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②</a:t>
                      </a:r>
                      <a:r>
                        <a:rPr kumimoji="1" lang="ja-JP" altLang="en-US" sz="1400" kern="100" dirty="0" err="1">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たつの</a:t>
                      </a:r>
                      <a:r>
                        <a:rPr kumimoji="1" lang="ja-JP" altLang="en-US"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市役所</a:t>
                      </a:r>
                      <a:endParaRPr kumimoji="1" lang="en-US" alt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kumimoji="1" lang="ja-JP" altLang="en-US"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③豊岡市役所</a:t>
                      </a:r>
                    </a:p>
                    <a:p>
                      <a:pPr marL="18415" algn="just" defTabSz="1007943" rtl="0" eaLnBrk="1" latinLnBrk="0" hangingPunct="1">
                        <a:lnSpc>
                          <a:spcPts val="1400"/>
                        </a:lnSpc>
                        <a:spcAft>
                          <a:spcPts val="0"/>
                        </a:spcAft>
                        <a:tabLst>
                          <a:tab pos="228600" algn="l"/>
                        </a:tabLst>
                      </a:pPr>
                      <a:r>
                        <a:rPr kumimoji="1" lang="ja-JP" altLang="en-US"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⑦芦屋市宮川小学校測定局</a:t>
                      </a:r>
                    </a:p>
                  </a:txBody>
                  <a:tcPr marL="62865" marR="6286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6">
                  <a:txBody>
                    <a:bodyPr/>
                    <a:lstStyle/>
                    <a:p>
                      <a:pPr marL="18415" algn="ctr">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１回／月</a:t>
                      </a:r>
                    </a:p>
                    <a:p>
                      <a:pPr marL="18415" algn="ctr">
                        <a:lnSpc>
                          <a:spcPts val="1400"/>
                        </a:lnSpc>
                        <a:spcAft>
                          <a:spcPts val="0"/>
                        </a:spcAft>
                        <a:tabLst>
                          <a:tab pos="228600" algn="l"/>
                        </a:tabLst>
                      </a:pPr>
                      <a:r>
                        <a:rPr lang="en-US" sz="1400" kern="100" dirty="0">
                          <a:effectLst/>
                          <a:latin typeface="ＭＳ 明朝" panose="02020609040205080304" pitchFamily="17" charset="-128"/>
                          <a:ea typeface="ＭＳ 明朝" panose="02020609040205080304" pitchFamily="17" charset="-128"/>
                          <a:cs typeface="Times New Roman" panose="02020603050405020304" pitchFamily="18" charset="0"/>
                        </a:rPr>
                        <a:t>(24</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時間</a:t>
                      </a:r>
                      <a:r>
                        <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回</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760669"/>
                  </a:ext>
                </a:extLst>
              </a:tr>
              <a:tr h="360097">
                <a:tc>
                  <a:txBody>
                    <a:bodyPr/>
                    <a:lstStyle/>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酸化ｴﾁﾚﾝ</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kumimoji="1"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②</a:t>
                      </a:r>
                      <a:r>
                        <a:rPr 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たつの</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市役所</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③</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豊岡市役所</a:t>
                      </a:r>
                    </a:p>
                  </a:txBody>
                  <a:tcPr marL="62865" marR="6286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856095674"/>
                  </a:ext>
                </a:extLst>
              </a:tr>
              <a:tr h="466156">
                <a:tc>
                  <a:txBody>
                    <a:bodyPr/>
                    <a:lstStyle/>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アセトアルデヒド</a:t>
                      </a:r>
                    </a:p>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ホルムアルデヒド</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kumimoji="1"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②</a:t>
                      </a:r>
                      <a:r>
                        <a:rPr 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たつの</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市役所</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③</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豊岡市役所</a:t>
                      </a:r>
                    </a:p>
                    <a:p>
                      <a:pPr marL="18415" algn="just">
                        <a:lnSpc>
                          <a:spcPts val="1400"/>
                        </a:lnSpc>
                        <a:spcAft>
                          <a:spcPts val="0"/>
                        </a:spcAft>
                        <a:tabLst>
                          <a:tab pos="228600" algn="l"/>
                        </a:tabLst>
                      </a:pP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⑦</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芦屋市宮川小学校測定局</a:t>
                      </a:r>
                    </a:p>
                  </a:txBody>
                  <a:tcPr marL="62865" marR="6286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702636483"/>
                  </a:ext>
                </a:extLst>
              </a:tr>
              <a:tr h="1398470">
                <a:tc>
                  <a:txBody>
                    <a:bodyPr/>
                    <a:lstStyle/>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ニッケル化合物、</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ひ素及びその化合物、</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ﾏﾝｶﾞﾝ及びその化合物、</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ﾍﾞﾘﾘｳﾑ及びその化合物、</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algn="just">
                        <a:lnSpc>
                          <a:spcPts val="1400"/>
                        </a:lnSpc>
                        <a:spcAft>
                          <a:spcPts val="0"/>
                        </a:spcAft>
                        <a:tabLst>
                          <a:tab pos="228600" algn="l"/>
                        </a:tabLst>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ｸﾛﾑ及びその化合物（六価クロム化合物の試験的測定を含む）</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endParaRPr kumimoji="1" lang="en-US" altLang="ja-JP" sz="1400" dirty="0"/>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endParaRPr kumimoji="1" lang="en-US" altLang="ja-JP" sz="1400" dirty="0"/>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endParaRPr kumimoji="1" lang="en-US" altLang="ja-JP" sz="1400" dirty="0"/>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kumimoji="1"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②</a:t>
                      </a:r>
                      <a:r>
                        <a:rPr 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たつの</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市役所</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③</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豊岡市役所</a:t>
                      </a:r>
                    </a:p>
                  </a:txBody>
                  <a:tcPr marL="62865" marR="6286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632259561"/>
                  </a:ext>
                </a:extLst>
              </a:tr>
              <a:tr h="466156">
                <a:tc>
                  <a:txBody>
                    <a:bodyPr/>
                    <a:lstStyle/>
                    <a:p>
                      <a:pPr marL="18415" algn="just">
                        <a:lnSpc>
                          <a:spcPts val="1400"/>
                        </a:lnSpc>
                        <a:spcAft>
                          <a:spcPts val="0"/>
                        </a:spcAft>
                        <a:tabLst>
                          <a:tab pos="228600" algn="l"/>
                        </a:tabLst>
                      </a:pPr>
                      <a:r>
                        <a:rPr lang="ja-JP" sz="1400" kern="100">
                          <a:effectLst/>
                          <a:latin typeface="Century" panose="02040604050505020304" pitchFamily="18" charset="0"/>
                          <a:ea typeface="ＭＳ 明朝" panose="02020609040205080304" pitchFamily="17" charset="-128"/>
                          <a:cs typeface="Times New Roman" panose="02020603050405020304" pitchFamily="18" charset="0"/>
                        </a:rPr>
                        <a:t>ﾍﾞﾝｿﾞ［</a:t>
                      </a:r>
                      <a:r>
                        <a:rPr lang="en-US" sz="1400" kern="100">
                          <a:effectLst/>
                          <a:latin typeface="Century" panose="02040604050505020304" pitchFamily="18" charset="0"/>
                          <a:ea typeface="ＭＳ 明朝" panose="02020609040205080304" pitchFamily="17" charset="-128"/>
                          <a:cs typeface="Times New Roman" panose="02020603050405020304" pitchFamily="18" charset="0"/>
                        </a:rPr>
                        <a:t>a</a:t>
                      </a:r>
                      <a:r>
                        <a:rPr lang="ja-JP" sz="1400" kern="100">
                          <a:effectLst/>
                          <a:latin typeface="Century" panose="02040604050505020304" pitchFamily="18" charset="0"/>
                          <a:ea typeface="ＭＳ 明朝" panose="02020609040205080304" pitchFamily="17" charset="-128"/>
                          <a:cs typeface="Times New Roman" panose="02020603050405020304" pitchFamily="18" charset="0"/>
                        </a:rPr>
                        <a:t>］ﾋﾟﾚﾝ</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kumimoji="1"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②</a:t>
                      </a:r>
                      <a:r>
                        <a:rPr 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たつの</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市役所</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③</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豊岡市役所</a:t>
                      </a:r>
                    </a:p>
                    <a:p>
                      <a:pPr marL="18415" algn="just">
                        <a:lnSpc>
                          <a:spcPts val="1400"/>
                        </a:lnSpc>
                        <a:spcAft>
                          <a:spcPts val="0"/>
                        </a:spcAft>
                        <a:tabLst>
                          <a:tab pos="228600" algn="l"/>
                        </a:tabLst>
                      </a:pP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⑦</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芦屋市宮川小学校測定局</a:t>
                      </a:r>
                    </a:p>
                  </a:txBody>
                  <a:tcPr marL="62865" marR="6286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166739226"/>
                  </a:ext>
                </a:extLst>
              </a:tr>
              <a:tr h="466156">
                <a:tc>
                  <a:txBody>
                    <a:bodyPr/>
                    <a:lstStyle/>
                    <a:p>
                      <a:pPr algn="just">
                        <a:lnSpc>
                          <a:spcPts val="1400"/>
                        </a:lnSpc>
                        <a:spcAft>
                          <a:spcPts val="0"/>
                        </a:spcAft>
                        <a:tabLst>
                          <a:tab pos="228600" algn="l"/>
                        </a:tabLst>
                      </a:pPr>
                      <a:r>
                        <a:rPr lang="ja-JP" sz="1400" b="1" kern="100" dirty="0">
                          <a:effectLst/>
                          <a:latin typeface="Century" panose="02040604050505020304" pitchFamily="18" charset="0"/>
                          <a:ea typeface="ＭＳ 明朝" panose="02020609040205080304" pitchFamily="17" charset="-128"/>
                          <a:cs typeface="Times New Roman" panose="02020603050405020304" pitchFamily="18" charset="0"/>
                        </a:rPr>
                        <a:t>水銀</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①</a:t>
                      </a:r>
                      <a:r>
                        <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rPr>
                        <a:t>高砂沖浜ポンプ場</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kumimoji="1" lang="ja-JP" altLang="en-US" sz="1400" dirty="0"/>
                        <a:t>②</a:t>
                      </a:r>
                      <a:r>
                        <a:rPr lang="ja-JP" sz="1400" kern="100" dirty="0" err="1">
                          <a:effectLst/>
                          <a:latin typeface="Century" panose="02040604050505020304" pitchFamily="18" charset="0"/>
                          <a:ea typeface="ＭＳ 明朝" panose="02020609040205080304" pitchFamily="17" charset="-128"/>
                          <a:cs typeface="Times New Roman" panose="02020603050405020304" pitchFamily="18" charset="0"/>
                        </a:rPr>
                        <a:t>たつの</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市役所</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8415" marR="0" lvl="0" indent="0" algn="just" defTabSz="1007943" rtl="0" eaLnBrk="1" fontAlgn="auto" latinLnBrk="0" hangingPunct="1">
                        <a:lnSpc>
                          <a:spcPts val="1400"/>
                        </a:lnSpc>
                        <a:spcBef>
                          <a:spcPts val="0"/>
                        </a:spcBef>
                        <a:spcAft>
                          <a:spcPts val="0"/>
                        </a:spcAft>
                        <a:buClrTx/>
                        <a:buSzTx/>
                        <a:buFontTx/>
                        <a:buNone/>
                        <a:tabLst>
                          <a:tab pos="228600" algn="l"/>
                        </a:tabLst>
                        <a:defRPr/>
                      </a:pP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③</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豊岡市役所</a:t>
                      </a:r>
                    </a:p>
                    <a:p>
                      <a:pPr marL="18415" algn="just">
                        <a:lnSpc>
                          <a:spcPts val="1400"/>
                        </a:lnSpc>
                        <a:spcAft>
                          <a:spcPts val="0"/>
                        </a:spcAft>
                        <a:tabLst>
                          <a:tab pos="228600" algn="l"/>
                        </a:tabLst>
                      </a:pP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833786841"/>
                  </a:ext>
                </a:extLst>
              </a:tr>
            </a:tbl>
          </a:graphicData>
        </a:graphic>
      </p:graphicFrame>
      <p:sp>
        <p:nvSpPr>
          <p:cNvPr id="11" name="テキスト ボックス 10">
            <a:extLst>
              <a:ext uri="{FF2B5EF4-FFF2-40B4-BE49-F238E27FC236}">
                <a16:creationId xmlns:a16="http://schemas.microsoft.com/office/drawing/2014/main" id="{91A21D13-5684-404E-8ABE-0EC03785A28E}"/>
              </a:ext>
            </a:extLst>
          </p:cNvPr>
          <p:cNvSpPr txBox="1"/>
          <p:nvPr/>
        </p:nvSpPr>
        <p:spPr>
          <a:xfrm>
            <a:off x="264380" y="1741382"/>
            <a:ext cx="7486345" cy="393954"/>
          </a:xfrm>
          <a:prstGeom prst="rect">
            <a:avLst/>
          </a:prstGeom>
          <a:noFill/>
        </p:spPr>
        <p:txBody>
          <a:bodyPr wrap="none" rtlCol="0">
            <a:spAutoFit/>
          </a:bodyPr>
          <a:lstStyle/>
          <a:p>
            <a:r>
              <a:rPr kumimoji="1" lang="ja-JP" altLang="en-US" dirty="0"/>
              <a:t>表　</a:t>
            </a:r>
            <a:r>
              <a:rPr kumimoji="1" lang="en-US" altLang="ja-JP" dirty="0"/>
              <a:t>2024</a:t>
            </a:r>
            <a:r>
              <a:rPr kumimoji="1" lang="ja-JP" altLang="en-US" dirty="0"/>
              <a:t>年</a:t>
            </a:r>
            <a:r>
              <a:rPr lang="ja-JP" altLang="en-US" dirty="0"/>
              <a:t>における</a:t>
            </a:r>
            <a:r>
              <a:rPr lang="zh-TW" altLang="en-US" dirty="0"/>
              <a:t>有害大気汚染物質</a:t>
            </a:r>
            <a:r>
              <a:rPr lang="ja-JP" altLang="en-US" dirty="0"/>
              <a:t>の測定項目と調査地点など</a:t>
            </a:r>
            <a:endParaRPr kumimoji="1" lang="ja-JP" altLang="en-US" dirty="0"/>
          </a:p>
        </p:txBody>
      </p:sp>
      <p:pic>
        <p:nvPicPr>
          <p:cNvPr id="19" name="図 18">
            <a:extLst>
              <a:ext uri="{FF2B5EF4-FFF2-40B4-BE49-F238E27FC236}">
                <a16:creationId xmlns:a16="http://schemas.microsoft.com/office/drawing/2014/main" id="{26B4A2C6-345B-4285-B7B1-FE71DC7012DA}"/>
              </a:ext>
            </a:extLst>
          </p:cNvPr>
          <p:cNvPicPr>
            <a:picLocks noChangeAspect="1"/>
          </p:cNvPicPr>
          <p:nvPr/>
        </p:nvPicPr>
        <p:blipFill>
          <a:blip r:embed="rId2"/>
          <a:stretch>
            <a:fillRect/>
          </a:stretch>
        </p:blipFill>
        <p:spPr>
          <a:xfrm>
            <a:off x="7539203" y="2275021"/>
            <a:ext cx="3120711" cy="4117931"/>
          </a:xfrm>
          <a:prstGeom prst="rect">
            <a:avLst/>
          </a:prstGeom>
        </p:spPr>
      </p:pic>
      <p:sp>
        <p:nvSpPr>
          <p:cNvPr id="16" name="テキスト ボックス 15">
            <a:extLst>
              <a:ext uri="{FF2B5EF4-FFF2-40B4-BE49-F238E27FC236}">
                <a16:creationId xmlns:a16="http://schemas.microsoft.com/office/drawing/2014/main" id="{76E3224A-029A-44EE-8780-D9C38067C72A}"/>
              </a:ext>
            </a:extLst>
          </p:cNvPr>
          <p:cNvSpPr txBox="1"/>
          <p:nvPr/>
        </p:nvSpPr>
        <p:spPr>
          <a:xfrm>
            <a:off x="8651577" y="2531299"/>
            <a:ext cx="436338" cy="393954"/>
          </a:xfrm>
          <a:prstGeom prst="rect">
            <a:avLst/>
          </a:prstGeom>
          <a:noFill/>
        </p:spPr>
        <p:txBody>
          <a:bodyPr wrap="none" rtlCol="0">
            <a:spAutoFit/>
          </a:bodyPr>
          <a:lstStyle/>
          <a:p>
            <a:r>
              <a:rPr kumimoji="1" lang="ja-JP" altLang="en-US" dirty="0"/>
              <a:t>③</a:t>
            </a:r>
            <a:endParaRPr kumimoji="1" lang="en-US" altLang="ja-JP" dirty="0"/>
          </a:p>
        </p:txBody>
      </p:sp>
      <p:sp>
        <p:nvSpPr>
          <p:cNvPr id="17" name="テキスト ボックス 16">
            <a:extLst>
              <a:ext uri="{FF2B5EF4-FFF2-40B4-BE49-F238E27FC236}">
                <a16:creationId xmlns:a16="http://schemas.microsoft.com/office/drawing/2014/main" id="{C2BDD532-4A55-4409-A1BC-B4C605C922EE}"/>
              </a:ext>
            </a:extLst>
          </p:cNvPr>
          <p:cNvSpPr txBox="1"/>
          <p:nvPr/>
        </p:nvSpPr>
        <p:spPr>
          <a:xfrm>
            <a:off x="8651577" y="4493727"/>
            <a:ext cx="436338" cy="393954"/>
          </a:xfrm>
          <a:prstGeom prst="rect">
            <a:avLst/>
          </a:prstGeom>
          <a:noFill/>
        </p:spPr>
        <p:txBody>
          <a:bodyPr wrap="none" rtlCol="0">
            <a:spAutoFit/>
          </a:bodyPr>
          <a:lstStyle/>
          <a:p>
            <a:r>
              <a:rPr kumimoji="1" lang="ja-JP" altLang="en-US" dirty="0"/>
              <a:t>①</a:t>
            </a:r>
          </a:p>
        </p:txBody>
      </p:sp>
      <p:sp>
        <p:nvSpPr>
          <p:cNvPr id="18" name="テキスト ボックス 17">
            <a:extLst>
              <a:ext uri="{FF2B5EF4-FFF2-40B4-BE49-F238E27FC236}">
                <a16:creationId xmlns:a16="http://schemas.microsoft.com/office/drawing/2014/main" id="{AB246314-E892-4B5E-89E4-AA5E145F0CB4}"/>
              </a:ext>
            </a:extLst>
          </p:cNvPr>
          <p:cNvSpPr txBox="1"/>
          <p:nvPr/>
        </p:nvSpPr>
        <p:spPr>
          <a:xfrm>
            <a:off x="9702350" y="4551791"/>
            <a:ext cx="436338" cy="393954"/>
          </a:xfrm>
          <a:prstGeom prst="rect">
            <a:avLst/>
          </a:prstGeom>
          <a:noFill/>
        </p:spPr>
        <p:txBody>
          <a:bodyPr wrap="none" rtlCol="0">
            <a:spAutoFit/>
          </a:bodyPr>
          <a:lstStyle/>
          <a:p>
            <a:r>
              <a:rPr kumimoji="1" lang="ja-JP" altLang="en-US" dirty="0"/>
              <a:t>⑦</a:t>
            </a:r>
          </a:p>
        </p:txBody>
      </p:sp>
      <p:sp>
        <p:nvSpPr>
          <p:cNvPr id="13" name="テキスト ボックス 12">
            <a:extLst>
              <a:ext uri="{FF2B5EF4-FFF2-40B4-BE49-F238E27FC236}">
                <a16:creationId xmlns:a16="http://schemas.microsoft.com/office/drawing/2014/main" id="{D459F353-D594-4FF0-B52E-ED93ED55F20B}"/>
              </a:ext>
            </a:extLst>
          </p:cNvPr>
          <p:cNvSpPr txBox="1"/>
          <p:nvPr/>
        </p:nvSpPr>
        <p:spPr>
          <a:xfrm>
            <a:off x="8240567" y="6358681"/>
            <a:ext cx="1694695" cy="393954"/>
          </a:xfrm>
          <a:prstGeom prst="rect">
            <a:avLst/>
          </a:prstGeom>
          <a:solidFill>
            <a:schemeClr val="bg1"/>
          </a:solidFill>
        </p:spPr>
        <p:txBody>
          <a:bodyPr wrap="none" rtlCol="0">
            <a:spAutoFit/>
          </a:bodyPr>
          <a:lstStyle/>
          <a:p>
            <a:r>
              <a:rPr kumimoji="1" lang="ja-JP" altLang="en-US" dirty="0"/>
              <a:t>図　調査地点</a:t>
            </a:r>
          </a:p>
        </p:txBody>
      </p:sp>
      <p:sp>
        <p:nvSpPr>
          <p:cNvPr id="12" name="テキスト ボックス 11">
            <a:extLst>
              <a:ext uri="{FF2B5EF4-FFF2-40B4-BE49-F238E27FC236}">
                <a16:creationId xmlns:a16="http://schemas.microsoft.com/office/drawing/2014/main" id="{3374ABA3-B058-4918-9388-F2F53F62E36E}"/>
              </a:ext>
            </a:extLst>
          </p:cNvPr>
          <p:cNvSpPr txBox="1"/>
          <p:nvPr/>
        </p:nvSpPr>
        <p:spPr>
          <a:xfrm>
            <a:off x="8149525" y="4390944"/>
            <a:ext cx="436338" cy="393954"/>
          </a:xfrm>
          <a:prstGeom prst="rect">
            <a:avLst/>
          </a:prstGeom>
          <a:noFill/>
        </p:spPr>
        <p:txBody>
          <a:bodyPr wrap="none" rtlCol="0">
            <a:spAutoFit/>
          </a:bodyPr>
          <a:lstStyle/>
          <a:p>
            <a:r>
              <a:rPr kumimoji="1" lang="ja-JP" altLang="en-US" dirty="0"/>
              <a:t>②</a:t>
            </a:r>
          </a:p>
        </p:txBody>
      </p:sp>
      <p:sp>
        <p:nvSpPr>
          <p:cNvPr id="14" name="テキスト ボックス 13">
            <a:extLst>
              <a:ext uri="{FF2B5EF4-FFF2-40B4-BE49-F238E27FC236}">
                <a16:creationId xmlns:a16="http://schemas.microsoft.com/office/drawing/2014/main" id="{0DA0AAD9-EC85-4ECE-A6FD-6E58ADCF740F}"/>
              </a:ext>
            </a:extLst>
          </p:cNvPr>
          <p:cNvSpPr txBox="1"/>
          <p:nvPr/>
        </p:nvSpPr>
        <p:spPr>
          <a:xfrm>
            <a:off x="8409966" y="3687957"/>
            <a:ext cx="939681" cy="393954"/>
          </a:xfrm>
          <a:prstGeom prst="rect">
            <a:avLst/>
          </a:prstGeom>
          <a:solidFill>
            <a:schemeClr val="bg1"/>
          </a:solidFill>
        </p:spPr>
        <p:txBody>
          <a:bodyPr wrap="none" rtlCol="0">
            <a:spAutoFit/>
          </a:bodyPr>
          <a:lstStyle/>
          <a:p>
            <a:r>
              <a:rPr kumimoji="1" lang="ja-JP" altLang="en-US" dirty="0"/>
              <a:t>兵庫県</a:t>
            </a:r>
          </a:p>
        </p:txBody>
      </p:sp>
    </p:spTree>
    <p:extLst>
      <p:ext uri="{BB962C8B-B14F-4D97-AF65-F5344CB8AC3E}">
        <p14:creationId xmlns:p14="http://schemas.microsoft.com/office/powerpoint/2010/main" val="301958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70B373-F8B7-4194-A9EB-C6297859FBE1}"/>
              </a:ext>
            </a:extLst>
          </p:cNvPr>
          <p:cNvSpPr>
            <a:spLocks noGrp="1"/>
          </p:cNvSpPr>
          <p:nvPr>
            <p:ph type="sldNum" sz="quarter" idx="12"/>
          </p:nvPr>
        </p:nvSpPr>
        <p:spPr>
          <a:xfrm>
            <a:off x="9492343" y="444536"/>
            <a:ext cx="935708" cy="402483"/>
          </a:xfrm>
        </p:spPr>
        <p:txBody>
          <a:bodyPr/>
          <a:lstStyle/>
          <a:p>
            <a:r>
              <a:rPr lang="en-US" altLang="ja-JP" dirty="0"/>
              <a:t>03</a:t>
            </a:r>
            <a:endParaRPr kumimoji="1" lang="ja-JP" altLang="en-US" dirty="0"/>
          </a:p>
        </p:txBody>
      </p:sp>
      <p:sp>
        <p:nvSpPr>
          <p:cNvPr id="3" name="タイトル 2">
            <a:extLst>
              <a:ext uri="{FF2B5EF4-FFF2-40B4-BE49-F238E27FC236}">
                <a16:creationId xmlns:a16="http://schemas.microsoft.com/office/drawing/2014/main" id="{BA01818A-4014-4A4F-8404-5456A87DF8F1}"/>
              </a:ext>
            </a:extLst>
          </p:cNvPr>
          <p:cNvSpPr>
            <a:spLocks noGrp="1"/>
          </p:cNvSpPr>
          <p:nvPr>
            <p:ph type="title"/>
          </p:nvPr>
        </p:nvSpPr>
        <p:spPr>
          <a:xfrm>
            <a:off x="1146882" y="1020115"/>
            <a:ext cx="9347452" cy="446376"/>
          </a:xfrm>
        </p:spPr>
        <p:txBody>
          <a:bodyPr/>
          <a:lstStyle/>
          <a:p>
            <a:r>
              <a:rPr lang="ja-JP" altLang="en-US" dirty="0"/>
              <a:t>有害大気汚染物質モニタリング調査（水銀の調査地点など）</a:t>
            </a:r>
            <a:endParaRPr kumimoji="1" lang="ja-JP" altLang="en-US" dirty="0"/>
          </a:p>
        </p:txBody>
      </p:sp>
      <p:sp>
        <p:nvSpPr>
          <p:cNvPr id="8" name="正方形/長方形 7">
            <a:extLst>
              <a:ext uri="{FF2B5EF4-FFF2-40B4-BE49-F238E27FC236}">
                <a16:creationId xmlns:a16="http://schemas.microsoft.com/office/drawing/2014/main" id="{35B0EF95-81E6-42AF-9F95-1504DF44BCF7}"/>
              </a:ext>
            </a:extLst>
          </p:cNvPr>
          <p:cNvSpPr/>
          <p:nvPr/>
        </p:nvSpPr>
        <p:spPr>
          <a:xfrm>
            <a:off x="735821" y="1021382"/>
            <a:ext cx="131004" cy="720000"/>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1A21D13-5684-404E-8ABE-0EC03785A28E}"/>
              </a:ext>
            </a:extLst>
          </p:cNvPr>
          <p:cNvSpPr txBox="1"/>
          <p:nvPr/>
        </p:nvSpPr>
        <p:spPr>
          <a:xfrm>
            <a:off x="2265029" y="1779197"/>
            <a:ext cx="4071976" cy="393954"/>
          </a:xfrm>
          <a:prstGeom prst="rect">
            <a:avLst/>
          </a:prstGeom>
          <a:noFill/>
        </p:spPr>
        <p:txBody>
          <a:bodyPr wrap="square" rtlCol="0">
            <a:spAutoFit/>
          </a:bodyPr>
          <a:lstStyle/>
          <a:p>
            <a:r>
              <a:rPr kumimoji="1" lang="ja-JP" altLang="en-US" dirty="0"/>
              <a:t>表　</a:t>
            </a:r>
            <a:r>
              <a:rPr lang="ja-JP" altLang="en-US" dirty="0"/>
              <a:t>水銀の調査地点</a:t>
            </a:r>
            <a:endParaRPr kumimoji="1" lang="ja-JP" altLang="en-US" dirty="0"/>
          </a:p>
        </p:txBody>
      </p:sp>
      <p:pic>
        <p:nvPicPr>
          <p:cNvPr id="5" name="図 4">
            <a:extLst>
              <a:ext uri="{FF2B5EF4-FFF2-40B4-BE49-F238E27FC236}">
                <a16:creationId xmlns:a16="http://schemas.microsoft.com/office/drawing/2014/main" id="{513A87D4-E9CD-41C0-9CEE-DFF5F7D2D381}"/>
              </a:ext>
            </a:extLst>
          </p:cNvPr>
          <p:cNvPicPr>
            <a:picLocks noChangeAspect="1"/>
          </p:cNvPicPr>
          <p:nvPr/>
        </p:nvPicPr>
        <p:blipFill>
          <a:blip r:embed="rId2"/>
          <a:stretch>
            <a:fillRect/>
          </a:stretch>
        </p:blipFill>
        <p:spPr>
          <a:xfrm>
            <a:off x="732398" y="2132978"/>
            <a:ext cx="5514975" cy="5057775"/>
          </a:xfrm>
          <a:prstGeom prst="rect">
            <a:avLst/>
          </a:prstGeom>
        </p:spPr>
      </p:pic>
      <p:pic>
        <p:nvPicPr>
          <p:cNvPr id="19" name="図 18">
            <a:extLst>
              <a:ext uri="{FF2B5EF4-FFF2-40B4-BE49-F238E27FC236}">
                <a16:creationId xmlns:a16="http://schemas.microsoft.com/office/drawing/2014/main" id="{AD08CA53-E931-4FF3-A042-7446ACD81CD5}"/>
              </a:ext>
            </a:extLst>
          </p:cNvPr>
          <p:cNvPicPr>
            <a:picLocks noChangeAspect="1"/>
          </p:cNvPicPr>
          <p:nvPr/>
        </p:nvPicPr>
        <p:blipFill>
          <a:blip r:embed="rId3"/>
          <a:stretch>
            <a:fillRect/>
          </a:stretch>
        </p:blipFill>
        <p:spPr>
          <a:xfrm>
            <a:off x="7443506" y="1860348"/>
            <a:ext cx="3120711" cy="4117931"/>
          </a:xfrm>
          <a:prstGeom prst="rect">
            <a:avLst/>
          </a:prstGeom>
        </p:spPr>
      </p:pic>
      <p:sp>
        <p:nvSpPr>
          <p:cNvPr id="20" name="テキスト ボックス 19">
            <a:extLst>
              <a:ext uri="{FF2B5EF4-FFF2-40B4-BE49-F238E27FC236}">
                <a16:creationId xmlns:a16="http://schemas.microsoft.com/office/drawing/2014/main" id="{05BE1880-CFB8-47E1-9313-1154616E3930}"/>
              </a:ext>
            </a:extLst>
          </p:cNvPr>
          <p:cNvSpPr txBox="1"/>
          <p:nvPr/>
        </p:nvSpPr>
        <p:spPr>
          <a:xfrm>
            <a:off x="8555880" y="2116626"/>
            <a:ext cx="436338" cy="393954"/>
          </a:xfrm>
          <a:prstGeom prst="rect">
            <a:avLst/>
          </a:prstGeom>
          <a:noFill/>
        </p:spPr>
        <p:txBody>
          <a:bodyPr wrap="none" rtlCol="0">
            <a:spAutoFit/>
          </a:bodyPr>
          <a:lstStyle/>
          <a:p>
            <a:r>
              <a:rPr kumimoji="1" lang="ja-JP" altLang="en-US" dirty="0"/>
              <a:t>③</a:t>
            </a:r>
            <a:endParaRPr kumimoji="1" lang="en-US" altLang="ja-JP" dirty="0"/>
          </a:p>
        </p:txBody>
      </p:sp>
      <p:sp>
        <p:nvSpPr>
          <p:cNvPr id="21" name="テキスト ボックス 20">
            <a:extLst>
              <a:ext uri="{FF2B5EF4-FFF2-40B4-BE49-F238E27FC236}">
                <a16:creationId xmlns:a16="http://schemas.microsoft.com/office/drawing/2014/main" id="{39DF7C8F-DD22-4731-BC2F-CC8951824F90}"/>
              </a:ext>
            </a:extLst>
          </p:cNvPr>
          <p:cNvSpPr txBox="1"/>
          <p:nvPr/>
        </p:nvSpPr>
        <p:spPr>
          <a:xfrm>
            <a:off x="8555880" y="4079054"/>
            <a:ext cx="436338" cy="393954"/>
          </a:xfrm>
          <a:prstGeom prst="rect">
            <a:avLst/>
          </a:prstGeom>
          <a:noFill/>
        </p:spPr>
        <p:txBody>
          <a:bodyPr wrap="none" rtlCol="0">
            <a:spAutoFit/>
          </a:bodyPr>
          <a:lstStyle/>
          <a:p>
            <a:r>
              <a:rPr kumimoji="1" lang="ja-JP" altLang="en-US" dirty="0"/>
              <a:t>①</a:t>
            </a:r>
          </a:p>
        </p:txBody>
      </p:sp>
      <p:sp>
        <p:nvSpPr>
          <p:cNvPr id="22" name="テキスト ボックス 21">
            <a:extLst>
              <a:ext uri="{FF2B5EF4-FFF2-40B4-BE49-F238E27FC236}">
                <a16:creationId xmlns:a16="http://schemas.microsoft.com/office/drawing/2014/main" id="{F4F9DA72-AB62-4637-9DF1-40D6D3F08894}"/>
              </a:ext>
            </a:extLst>
          </p:cNvPr>
          <p:cNvSpPr txBox="1"/>
          <p:nvPr/>
        </p:nvSpPr>
        <p:spPr>
          <a:xfrm>
            <a:off x="9606653" y="4137118"/>
            <a:ext cx="436338" cy="393954"/>
          </a:xfrm>
          <a:prstGeom prst="rect">
            <a:avLst/>
          </a:prstGeom>
          <a:noFill/>
        </p:spPr>
        <p:txBody>
          <a:bodyPr wrap="none" rtlCol="0">
            <a:spAutoFit/>
          </a:bodyPr>
          <a:lstStyle/>
          <a:p>
            <a:r>
              <a:rPr kumimoji="1" lang="ja-JP" altLang="en-US" dirty="0"/>
              <a:t>⑦</a:t>
            </a:r>
          </a:p>
        </p:txBody>
      </p:sp>
      <p:sp>
        <p:nvSpPr>
          <p:cNvPr id="23" name="テキスト ボックス 22">
            <a:extLst>
              <a:ext uri="{FF2B5EF4-FFF2-40B4-BE49-F238E27FC236}">
                <a16:creationId xmlns:a16="http://schemas.microsoft.com/office/drawing/2014/main" id="{6ADF8519-13DE-4B75-BD91-2AFA0CD3F877}"/>
              </a:ext>
            </a:extLst>
          </p:cNvPr>
          <p:cNvSpPr txBox="1"/>
          <p:nvPr/>
        </p:nvSpPr>
        <p:spPr>
          <a:xfrm>
            <a:off x="7818615" y="5944008"/>
            <a:ext cx="2449710" cy="393954"/>
          </a:xfrm>
          <a:prstGeom prst="rect">
            <a:avLst/>
          </a:prstGeom>
          <a:solidFill>
            <a:schemeClr val="bg1"/>
          </a:solidFill>
        </p:spPr>
        <p:txBody>
          <a:bodyPr wrap="none" rtlCol="0">
            <a:spAutoFit/>
          </a:bodyPr>
          <a:lstStyle/>
          <a:p>
            <a:r>
              <a:rPr kumimoji="1" lang="ja-JP" altLang="en-US" dirty="0"/>
              <a:t>図　</a:t>
            </a:r>
            <a:r>
              <a:rPr lang="ja-JP" altLang="en-US" dirty="0"/>
              <a:t>水銀の</a:t>
            </a:r>
            <a:r>
              <a:rPr kumimoji="1" lang="ja-JP" altLang="en-US" dirty="0"/>
              <a:t>調査地点</a:t>
            </a:r>
          </a:p>
        </p:txBody>
      </p:sp>
      <p:sp>
        <p:nvSpPr>
          <p:cNvPr id="24" name="テキスト ボックス 23">
            <a:extLst>
              <a:ext uri="{FF2B5EF4-FFF2-40B4-BE49-F238E27FC236}">
                <a16:creationId xmlns:a16="http://schemas.microsoft.com/office/drawing/2014/main" id="{CC8DEA19-0A43-40A0-BD19-EBADA5A84E4C}"/>
              </a:ext>
            </a:extLst>
          </p:cNvPr>
          <p:cNvSpPr txBox="1"/>
          <p:nvPr/>
        </p:nvSpPr>
        <p:spPr>
          <a:xfrm>
            <a:off x="8053828" y="3976271"/>
            <a:ext cx="436338" cy="393954"/>
          </a:xfrm>
          <a:prstGeom prst="rect">
            <a:avLst/>
          </a:prstGeom>
          <a:noFill/>
        </p:spPr>
        <p:txBody>
          <a:bodyPr wrap="none" rtlCol="0">
            <a:spAutoFit/>
          </a:bodyPr>
          <a:lstStyle/>
          <a:p>
            <a:r>
              <a:rPr kumimoji="1" lang="ja-JP" altLang="en-US" dirty="0"/>
              <a:t>②</a:t>
            </a:r>
          </a:p>
        </p:txBody>
      </p:sp>
      <p:sp>
        <p:nvSpPr>
          <p:cNvPr id="25" name="テキスト ボックス 24">
            <a:extLst>
              <a:ext uri="{FF2B5EF4-FFF2-40B4-BE49-F238E27FC236}">
                <a16:creationId xmlns:a16="http://schemas.microsoft.com/office/drawing/2014/main" id="{5CF03094-4D99-490C-9C93-4B1D6329B4C0}"/>
              </a:ext>
            </a:extLst>
          </p:cNvPr>
          <p:cNvSpPr txBox="1"/>
          <p:nvPr/>
        </p:nvSpPr>
        <p:spPr>
          <a:xfrm>
            <a:off x="8314269" y="3177590"/>
            <a:ext cx="939681" cy="393954"/>
          </a:xfrm>
          <a:prstGeom prst="rect">
            <a:avLst/>
          </a:prstGeom>
          <a:solidFill>
            <a:schemeClr val="bg1"/>
          </a:solidFill>
        </p:spPr>
        <p:txBody>
          <a:bodyPr wrap="none" rtlCol="0">
            <a:spAutoFit/>
          </a:bodyPr>
          <a:lstStyle/>
          <a:p>
            <a:r>
              <a:rPr kumimoji="1" lang="ja-JP" altLang="en-US" dirty="0"/>
              <a:t>兵庫県</a:t>
            </a:r>
          </a:p>
        </p:txBody>
      </p:sp>
      <p:sp>
        <p:nvSpPr>
          <p:cNvPr id="26" name="テキスト ボックス 25">
            <a:extLst>
              <a:ext uri="{FF2B5EF4-FFF2-40B4-BE49-F238E27FC236}">
                <a16:creationId xmlns:a16="http://schemas.microsoft.com/office/drawing/2014/main" id="{EE7000B0-989D-4199-B325-5457C0E53FAF}"/>
              </a:ext>
            </a:extLst>
          </p:cNvPr>
          <p:cNvSpPr txBox="1"/>
          <p:nvPr/>
        </p:nvSpPr>
        <p:spPr>
          <a:xfrm>
            <a:off x="8757970" y="5190371"/>
            <a:ext cx="436338" cy="393954"/>
          </a:xfrm>
          <a:prstGeom prst="rect">
            <a:avLst/>
          </a:prstGeom>
          <a:noFill/>
        </p:spPr>
        <p:txBody>
          <a:bodyPr wrap="none" rtlCol="0">
            <a:spAutoFit/>
          </a:bodyPr>
          <a:lstStyle/>
          <a:p>
            <a:r>
              <a:rPr kumimoji="1" lang="ja-JP" altLang="en-US" dirty="0"/>
              <a:t>④</a:t>
            </a:r>
          </a:p>
        </p:txBody>
      </p:sp>
      <p:sp>
        <p:nvSpPr>
          <p:cNvPr id="27" name="テキスト ボックス 26">
            <a:extLst>
              <a:ext uri="{FF2B5EF4-FFF2-40B4-BE49-F238E27FC236}">
                <a16:creationId xmlns:a16="http://schemas.microsoft.com/office/drawing/2014/main" id="{8877B068-0712-4165-AAF5-45E70974CE71}"/>
              </a:ext>
            </a:extLst>
          </p:cNvPr>
          <p:cNvSpPr txBox="1"/>
          <p:nvPr/>
        </p:nvSpPr>
        <p:spPr>
          <a:xfrm>
            <a:off x="9492343" y="3667238"/>
            <a:ext cx="436338" cy="393954"/>
          </a:xfrm>
          <a:prstGeom prst="rect">
            <a:avLst/>
          </a:prstGeom>
          <a:noFill/>
        </p:spPr>
        <p:txBody>
          <a:bodyPr wrap="none" rtlCol="0">
            <a:spAutoFit/>
          </a:bodyPr>
          <a:lstStyle/>
          <a:p>
            <a:r>
              <a:rPr lang="ja-JP" altLang="en-US" dirty="0"/>
              <a:t>⑤</a:t>
            </a:r>
            <a:endParaRPr kumimoji="1" lang="ja-JP" altLang="en-US" dirty="0"/>
          </a:p>
        </p:txBody>
      </p:sp>
      <p:sp>
        <p:nvSpPr>
          <p:cNvPr id="28" name="テキスト ボックス 27">
            <a:extLst>
              <a:ext uri="{FF2B5EF4-FFF2-40B4-BE49-F238E27FC236}">
                <a16:creationId xmlns:a16="http://schemas.microsoft.com/office/drawing/2014/main" id="{3655568D-CD3D-4B3D-A4A0-F174116561D7}"/>
              </a:ext>
            </a:extLst>
          </p:cNvPr>
          <p:cNvSpPr txBox="1"/>
          <p:nvPr/>
        </p:nvSpPr>
        <p:spPr>
          <a:xfrm>
            <a:off x="8992218" y="3461055"/>
            <a:ext cx="436338" cy="393954"/>
          </a:xfrm>
          <a:prstGeom prst="rect">
            <a:avLst/>
          </a:prstGeom>
          <a:noFill/>
        </p:spPr>
        <p:txBody>
          <a:bodyPr wrap="none" rtlCol="0">
            <a:spAutoFit/>
          </a:bodyPr>
          <a:lstStyle/>
          <a:p>
            <a:r>
              <a:rPr lang="ja-JP" altLang="en-US" dirty="0"/>
              <a:t>⑥</a:t>
            </a:r>
            <a:endParaRPr kumimoji="1" lang="ja-JP" altLang="en-US" dirty="0"/>
          </a:p>
        </p:txBody>
      </p:sp>
      <p:sp>
        <p:nvSpPr>
          <p:cNvPr id="10" name="正方形/長方形 9">
            <a:extLst>
              <a:ext uri="{FF2B5EF4-FFF2-40B4-BE49-F238E27FC236}">
                <a16:creationId xmlns:a16="http://schemas.microsoft.com/office/drawing/2014/main" id="{44DBDAC3-026C-4C1A-A358-BE86D5FB6D4E}"/>
              </a:ext>
            </a:extLst>
          </p:cNvPr>
          <p:cNvSpPr/>
          <p:nvPr/>
        </p:nvSpPr>
        <p:spPr>
          <a:xfrm>
            <a:off x="1007167" y="7036864"/>
            <a:ext cx="1441420" cy="307777"/>
          </a:xfrm>
          <a:prstGeom prst="rect">
            <a:avLst/>
          </a:prstGeom>
        </p:spPr>
        <p:txBody>
          <a:bodyPr wrap="none">
            <a:spAutoFit/>
          </a:bodyPr>
          <a:lstStyle/>
          <a:p>
            <a:r>
              <a:rPr lang="ja-JP" altLang="en-US" sz="1400" dirty="0"/>
              <a:t>備考：〇は調査</a:t>
            </a:r>
          </a:p>
        </p:txBody>
      </p:sp>
    </p:spTree>
    <p:extLst>
      <p:ext uri="{BB962C8B-B14F-4D97-AF65-F5344CB8AC3E}">
        <p14:creationId xmlns:p14="http://schemas.microsoft.com/office/powerpoint/2010/main" val="309634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70B373-F8B7-4194-A9EB-C6297859FBE1}"/>
              </a:ext>
            </a:extLst>
          </p:cNvPr>
          <p:cNvSpPr>
            <a:spLocks noGrp="1"/>
          </p:cNvSpPr>
          <p:nvPr>
            <p:ph type="sldNum" sz="quarter" idx="12"/>
          </p:nvPr>
        </p:nvSpPr>
        <p:spPr>
          <a:xfrm>
            <a:off x="9492343" y="444536"/>
            <a:ext cx="935708" cy="402483"/>
          </a:xfrm>
        </p:spPr>
        <p:txBody>
          <a:bodyPr/>
          <a:lstStyle/>
          <a:p>
            <a:r>
              <a:rPr lang="en-US" altLang="ja-JP" dirty="0"/>
              <a:t>04</a:t>
            </a:r>
            <a:endParaRPr kumimoji="1" lang="ja-JP" altLang="en-US" dirty="0"/>
          </a:p>
        </p:txBody>
      </p:sp>
      <p:sp>
        <p:nvSpPr>
          <p:cNvPr id="3" name="タイトル 2">
            <a:extLst>
              <a:ext uri="{FF2B5EF4-FFF2-40B4-BE49-F238E27FC236}">
                <a16:creationId xmlns:a16="http://schemas.microsoft.com/office/drawing/2014/main" id="{BA01818A-4014-4A4F-8404-5456A87DF8F1}"/>
              </a:ext>
            </a:extLst>
          </p:cNvPr>
          <p:cNvSpPr>
            <a:spLocks noGrp="1"/>
          </p:cNvSpPr>
          <p:nvPr>
            <p:ph type="title"/>
          </p:nvPr>
        </p:nvSpPr>
        <p:spPr>
          <a:xfrm>
            <a:off x="1141106" y="1034722"/>
            <a:ext cx="9034927" cy="912717"/>
          </a:xfrm>
        </p:spPr>
        <p:txBody>
          <a:bodyPr/>
          <a:lstStyle/>
          <a:p>
            <a:r>
              <a:rPr lang="ja-JP" altLang="en-US" dirty="0"/>
              <a:t>有害大気汚染物質モニタリング調査（水銀の分析方法の概要）</a:t>
            </a:r>
            <a:endParaRPr kumimoji="1" lang="ja-JP" altLang="en-US" dirty="0"/>
          </a:p>
        </p:txBody>
      </p:sp>
      <p:sp>
        <p:nvSpPr>
          <p:cNvPr id="5" name="字幕 4">
            <a:extLst>
              <a:ext uri="{FF2B5EF4-FFF2-40B4-BE49-F238E27FC236}">
                <a16:creationId xmlns:a16="http://schemas.microsoft.com/office/drawing/2014/main" id="{0AABF7AA-F24A-4BBA-AFFB-BF5D1F991671}"/>
              </a:ext>
            </a:extLst>
          </p:cNvPr>
          <p:cNvSpPr>
            <a:spLocks noGrp="1"/>
          </p:cNvSpPr>
          <p:nvPr>
            <p:ph type="subTitle" idx="14"/>
          </p:nvPr>
        </p:nvSpPr>
        <p:spPr>
          <a:xfrm>
            <a:off x="1103388" y="1459025"/>
            <a:ext cx="6128199" cy="397165"/>
          </a:xfrm>
        </p:spPr>
        <p:txBody>
          <a:bodyPr/>
          <a:lstStyle/>
          <a:p>
            <a:r>
              <a:rPr lang="ja-JP" altLang="en-US" dirty="0"/>
              <a:t>金アマルガム捕集加熱気化冷原子吸光法</a:t>
            </a:r>
            <a:endParaRPr kumimoji="1" lang="ja-JP" altLang="en-US" dirty="0"/>
          </a:p>
        </p:txBody>
      </p:sp>
      <p:sp>
        <p:nvSpPr>
          <p:cNvPr id="8" name="正方形/長方形 7">
            <a:extLst>
              <a:ext uri="{FF2B5EF4-FFF2-40B4-BE49-F238E27FC236}">
                <a16:creationId xmlns:a16="http://schemas.microsoft.com/office/drawing/2014/main" id="{35B0EF95-81E6-42AF-9F95-1504DF44BCF7}"/>
              </a:ext>
            </a:extLst>
          </p:cNvPr>
          <p:cNvSpPr/>
          <p:nvPr/>
        </p:nvSpPr>
        <p:spPr>
          <a:xfrm>
            <a:off x="735821" y="1021382"/>
            <a:ext cx="131004" cy="720000"/>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4CC0E96-3E1F-4AFF-83A8-4F80BEF3546D}"/>
              </a:ext>
            </a:extLst>
          </p:cNvPr>
          <p:cNvSpPr txBox="1"/>
          <p:nvPr/>
        </p:nvSpPr>
        <p:spPr>
          <a:xfrm>
            <a:off x="9996" y="2939887"/>
            <a:ext cx="2364750" cy="695575"/>
          </a:xfrm>
          <a:prstGeom prst="rect">
            <a:avLst/>
          </a:prstGeom>
          <a:noFill/>
        </p:spPr>
        <p:txBody>
          <a:bodyPr wrap="none" rtlCol="0">
            <a:spAutoFit/>
          </a:bodyPr>
          <a:lstStyle/>
          <a:p>
            <a:pPr algn="ctr"/>
            <a:r>
              <a:rPr kumimoji="1" lang="ja-JP" altLang="en-US" dirty="0"/>
              <a:t>ポンプ</a:t>
            </a:r>
            <a:endParaRPr kumimoji="1" lang="en-US" altLang="ja-JP" dirty="0"/>
          </a:p>
          <a:p>
            <a:pPr algn="ctr"/>
            <a:r>
              <a:rPr kumimoji="1" lang="ja-JP" altLang="en-US" dirty="0"/>
              <a:t>（</a:t>
            </a:r>
            <a:r>
              <a:rPr kumimoji="1" lang="en-US" altLang="ja-JP" dirty="0"/>
              <a:t>700 mL/min,24h</a:t>
            </a:r>
            <a:r>
              <a:rPr kumimoji="1" lang="ja-JP" altLang="en-US" dirty="0"/>
              <a:t>）</a:t>
            </a:r>
          </a:p>
        </p:txBody>
      </p:sp>
      <p:sp>
        <p:nvSpPr>
          <p:cNvPr id="10" name="テキスト ボックス 9">
            <a:extLst>
              <a:ext uri="{FF2B5EF4-FFF2-40B4-BE49-F238E27FC236}">
                <a16:creationId xmlns:a16="http://schemas.microsoft.com/office/drawing/2014/main" id="{B843BF26-221A-4840-882A-F98E0569ABE5}"/>
              </a:ext>
            </a:extLst>
          </p:cNvPr>
          <p:cNvSpPr txBox="1"/>
          <p:nvPr/>
        </p:nvSpPr>
        <p:spPr>
          <a:xfrm>
            <a:off x="2544488" y="3496894"/>
            <a:ext cx="3959738" cy="393954"/>
          </a:xfrm>
          <a:prstGeom prst="rect">
            <a:avLst/>
          </a:prstGeom>
          <a:noFill/>
        </p:spPr>
        <p:txBody>
          <a:bodyPr wrap="none" rtlCol="0">
            <a:spAutoFit/>
          </a:bodyPr>
          <a:lstStyle/>
          <a:p>
            <a:r>
              <a:rPr lang="ja-JP" altLang="en-US" dirty="0"/>
              <a:t>図　水銀サンプリング装置の概要</a:t>
            </a:r>
            <a:endParaRPr kumimoji="1" lang="ja-JP" altLang="en-US" dirty="0"/>
          </a:p>
        </p:txBody>
      </p:sp>
      <p:sp>
        <p:nvSpPr>
          <p:cNvPr id="11" name="正方形/長方形 10">
            <a:extLst>
              <a:ext uri="{FF2B5EF4-FFF2-40B4-BE49-F238E27FC236}">
                <a16:creationId xmlns:a16="http://schemas.microsoft.com/office/drawing/2014/main" id="{B9A4F210-B49E-4B4B-8509-3D4661745A0E}"/>
              </a:ext>
            </a:extLst>
          </p:cNvPr>
          <p:cNvSpPr/>
          <p:nvPr/>
        </p:nvSpPr>
        <p:spPr>
          <a:xfrm>
            <a:off x="2156763" y="3231674"/>
            <a:ext cx="1881963" cy="302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47068E89-2EC6-41C0-94AF-C67F8D890CDC}"/>
              </a:ext>
            </a:extLst>
          </p:cNvPr>
          <p:cNvPicPr>
            <a:picLocks noChangeAspect="1"/>
          </p:cNvPicPr>
          <p:nvPr/>
        </p:nvPicPr>
        <p:blipFill>
          <a:blip r:embed="rId2"/>
          <a:stretch>
            <a:fillRect/>
          </a:stretch>
        </p:blipFill>
        <p:spPr>
          <a:xfrm>
            <a:off x="2686037" y="1793559"/>
            <a:ext cx="3771900" cy="1562100"/>
          </a:xfrm>
          <a:prstGeom prst="rect">
            <a:avLst/>
          </a:prstGeom>
        </p:spPr>
      </p:pic>
      <p:pic>
        <p:nvPicPr>
          <p:cNvPr id="13" name="図 12">
            <a:extLst>
              <a:ext uri="{FF2B5EF4-FFF2-40B4-BE49-F238E27FC236}">
                <a16:creationId xmlns:a16="http://schemas.microsoft.com/office/drawing/2014/main" id="{F8979A24-18A2-45BD-A7BB-D552E2E4284E}"/>
              </a:ext>
            </a:extLst>
          </p:cNvPr>
          <p:cNvPicPr>
            <a:picLocks noChangeAspect="1"/>
          </p:cNvPicPr>
          <p:nvPr/>
        </p:nvPicPr>
        <p:blipFill>
          <a:blip r:embed="rId3"/>
          <a:stretch>
            <a:fillRect/>
          </a:stretch>
        </p:blipFill>
        <p:spPr>
          <a:xfrm>
            <a:off x="576516" y="4057941"/>
            <a:ext cx="4197503" cy="2829990"/>
          </a:xfrm>
          <a:prstGeom prst="rect">
            <a:avLst/>
          </a:prstGeom>
        </p:spPr>
      </p:pic>
      <p:pic>
        <p:nvPicPr>
          <p:cNvPr id="14" name="図 13">
            <a:extLst>
              <a:ext uri="{FF2B5EF4-FFF2-40B4-BE49-F238E27FC236}">
                <a16:creationId xmlns:a16="http://schemas.microsoft.com/office/drawing/2014/main" id="{A199151B-932E-46F8-928E-E69CB801AED0}"/>
              </a:ext>
            </a:extLst>
          </p:cNvPr>
          <p:cNvPicPr>
            <a:picLocks noChangeAspect="1"/>
          </p:cNvPicPr>
          <p:nvPr/>
        </p:nvPicPr>
        <p:blipFill>
          <a:blip r:embed="rId4"/>
          <a:stretch>
            <a:fillRect/>
          </a:stretch>
        </p:blipFill>
        <p:spPr>
          <a:xfrm>
            <a:off x="4987680" y="4284690"/>
            <a:ext cx="1796431" cy="2525349"/>
          </a:xfrm>
          <a:prstGeom prst="rect">
            <a:avLst/>
          </a:prstGeom>
        </p:spPr>
      </p:pic>
      <p:pic>
        <p:nvPicPr>
          <p:cNvPr id="16" name="図 15">
            <a:extLst>
              <a:ext uri="{FF2B5EF4-FFF2-40B4-BE49-F238E27FC236}">
                <a16:creationId xmlns:a16="http://schemas.microsoft.com/office/drawing/2014/main" id="{F4AF9CDD-D43D-4B8B-811E-CAA02C527B84}"/>
              </a:ext>
            </a:extLst>
          </p:cNvPr>
          <p:cNvPicPr>
            <a:picLocks noChangeAspect="1"/>
          </p:cNvPicPr>
          <p:nvPr/>
        </p:nvPicPr>
        <p:blipFill>
          <a:blip r:embed="rId5"/>
          <a:stretch>
            <a:fillRect/>
          </a:stretch>
        </p:blipFill>
        <p:spPr>
          <a:xfrm>
            <a:off x="8152805" y="3761607"/>
            <a:ext cx="1796431" cy="3007977"/>
          </a:xfrm>
          <a:prstGeom prst="rect">
            <a:avLst/>
          </a:prstGeom>
        </p:spPr>
      </p:pic>
      <p:cxnSp>
        <p:nvCxnSpPr>
          <p:cNvPr id="20" name="直線コネクタ 19">
            <a:extLst>
              <a:ext uri="{FF2B5EF4-FFF2-40B4-BE49-F238E27FC236}">
                <a16:creationId xmlns:a16="http://schemas.microsoft.com/office/drawing/2014/main" id="{86D120FE-8DA9-46B8-8FEF-36D0414D72CC}"/>
              </a:ext>
            </a:extLst>
          </p:cNvPr>
          <p:cNvCxnSpPr/>
          <p:nvPr/>
        </p:nvCxnSpPr>
        <p:spPr>
          <a:xfrm flipV="1">
            <a:off x="3646967" y="4275311"/>
            <a:ext cx="1325927" cy="49632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直線コネクタ 20">
            <a:extLst>
              <a:ext uri="{FF2B5EF4-FFF2-40B4-BE49-F238E27FC236}">
                <a16:creationId xmlns:a16="http://schemas.microsoft.com/office/drawing/2014/main" id="{BC4290EB-FB2F-439F-ACC6-AA5907E8E079}"/>
              </a:ext>
            </a:extLst>
          </p:cNvPr>
          <p:cNvCxnSpPr>
            <a:cxnSpLocks/>
          </p:cNvCxnSpPr>
          <p:nvPr/>
        </p:nvCxnSpPr>
        <p:spPr>
          <a:xfrm>
            <a:off x="3340957" y="6386729"/>
            <a:ext cx="1656755" cy="42331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直線矢印コネクタ 23">
            <a:extLst>
              <a:ext uri="{FF2B5EF4-FFF2-40B4-BE49-F238E27FC236}">
                <a16:creationId xmlns:a16="http://schemas.microsoft.com/office/drawing/2014/main" id="{ADF2D246-550D-46F0-99F6-088B8795AFA7}"/>
              </a:ext>
            </a:extLst>
          </p:cNvPr>
          <p:cNvCxnSpPr/>
          <p:nvPr/>
        </p:nvCxnSpPr>
        <p:spPr>
          <a:xfrm flipH="1" flipV="1">
            <a:off x="6490581" y="2993268"/>
            <a:ext cx="589625" cy="382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C460200F-B620-42BC-B966-7A70804B0A10}"/>
              </a:ext>
            </a:extLst>
          </p:cNvPr>
          <p:cNvSpPr txBox="1"/>
          <p:nvPr/>
        </p:nvSpPr>
        <p:spPr>
          <a:xfrm>
            <a:off x="6600610" y="2786794"/>
            <a:ext cx="688009" cy="393954"/>
          </a:xfrm>
          <a:prstGeom prst="rect">
            <a:avLst/>
          </a:prstGeom>
          <a:noFill/>
        </p:spPr>
        <p:txBody>
          <a:bodyPr wrap="none" rtlCol="0">
            <a:spAutoFit/>
          </a:bodyPr>
          <a:lstStyle/>
          <a:p>
            <a:r>
              <a:rPr kumimoji="1" lang="ja-JP" altLang="en-US" dirty="0"/>
              <a:t>大気</a:t>
            </a:r>
          </a:p>
        </p:txBody>
      </p:sp>
      <p:cxnSp>
        <p:nvCxnSpPr>
          <p:cNvPr id="26" name="直線矢印コネクタ 25">
            <a:extLst>
              <a:ext uri="{FF2B5EF4-FFF2-40B4-BE49-F238E27FC236}">
                <a16:creationId xmlns:a16="http://schemas.microsoft.com/office/drawing/2014/main" id="{F532A33D-4400-4A37-A1F4-DDCF7F37108D}"/>
              </a:ext>
            </a:extLst>
          </p:cNvPr>
          <p:cNvCxnSpPr>
            <a:cxnSpLocks/>
            <a:stCxn id="28" idx="1"/>
          </p:cNvCxnSpPr>
          <p:nvPr/>
        </p:nvCxnSpPr>
        <p:spPr>
          <a:xfrm flipH="1">
            <a:off x="5269140" y="1603211"/>
            <a:ext cx="1032526" cy="145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B62E4655-FC4D-4EF6-ADE5-626F1092073C}"/>
              </a:ext>
            </a:extLst>
          </p:cNvPr>
          <p:cNvSpPr txBox="1"/>
          <p:nvPr/>
        </p:nvSpPr>
        <p:spPr>
          <a:xfrm>
            <a:off x="6301666" y="1406234"/>
            <a:ext cx="1443024" cy="393954"/>
          </a:xfrm>
          <a:prstGeom prst="rect">
            <a:avLst/>
          </a:prstGeom>
          <a:noFill/>
        </p:spPr>
        <p:txBody>
          <a:bodyPr wrap="none" rtlCol="0">
            <a:spAutoFit/>
          </a:bodyPr>
          <a:lstStyle/>
          <a:p>
            <a:r>
              <a:rPr kumimoji="1" lang="ja-JP" altLang="en-US" dirty="0"/>
              <a:t>水銀捕集管</a:t>
            </a:r>
          </a:p>
        </p:txBody>
      </p:sp>
      <p:cxnSp>
        <p:nvCxnSpPr>
          <p:cNvPr id="29" name="直線矢印コネクタ 28">
            <a:extLst>
              <a:ext uri="{FF2B5EF4-FFF2-40B4-BE49-F238E27FC236}">
                <a16:creationId xmlns:a16="http://schemas.microsoft.com/office/drawing/2014/main" id="{6E989A6C-7090-4854-B68E-E27F84E03239}"/>
              </a:ext>
            </a:extLst>
          </p:cNvPr>
          <p:cNvCxnSpPr>
            <a:cxnSpLocks/>
          </p:cNvCxnSpPr>
          <p:nvPr/>
        </p:nvCxnSpPr>
        <p:spPr>
          <a:xfrm flipV="1">
            <a:off x="1765435" y="2574609"/>
            <a:ext cx="1440036" cy="633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D8880FC1-9846-407E-A1F4-93D808ECC589}"/>
              </a:ext>
            </a:extLst>
          </p:cNvPr>
          <p:cNvSpPr/>
          <p:nvPr/>
        </p:nvSpPr>
        <p:spPr>
          <a:xfrm>
            <a:off x="4233342" y="1906760"/>
            <a:ext cx="1360968" cy="320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00F2D28-74A8-43D6-A519-1AD5784169BB}"/>
              </a:ext>
            </a:extLst>
          </p:cNvPr>
          <p:cNvSpPr txBox="1"/>
          <p:nvPr/>
        </p:nvSpPr>
        <p:spPr>
          <a:xfrm>
            <a:off x="0" y="6850604"/>
            <a:ext cx="7623544" cy="393954"/>
          </a:xfrm>
          <a:prstGeom prst="rect">
            <a:avLst/>
          </a:prstGeom>
          <a:noFill/>
        </p:spPr>
        <p:txBody>
          <a:bodyPr wrap="square" rtlCol="0">
            <a:spAutoFit/>
          </a:bodyPr>
          <a:lstStyle/>
          <a:p>
            <a:r>
              <a:rPr lang="ja-JP" altLang="en-US" dirty="0"/>
              <a:t>図　気中水銀測定装置（左）</a:t>
            </a:r>
            <a:r>
              <a:rPr lang="en-US" altLang="ja-JP" dirty="0"/>
              <a:t>,</a:t>
            </a:r>
            <a:r>
              <a:rPr lang="ja-JP" altLang="en-US" dirty="0"/>
              <a:t>捕集管サンプルチェンジャー（右）</a:t>
            </a:r>
            <a:endParaRPr kumimoji="1" lang="ja-JP" altLang="en-US" dirty="0"/>
          </a:p>
        </p:txBody>
      </p:sp>
      <p:sp>
        <p:nvSpPr>
          <p:cNvPr id="36" name="テキスト ボックス 35">
            <a:extLst>
              <a:ext uri="{FF2B5EF4-FFF2-40B4-BE49-F238E27FC236}">
                <a16:creationId xmlns:a16="http://schemas.microsoft.com/office/drawing/2014/main" id="{0D185016-983F-4B3F-8C6D-1E8F085F355A}"/>
              </a:ext>
            </a:extLst>
          </p:cNvPr>
          <p:cNvSpPr txBox="1"/>
          <p:nvPr/>
        </p:nvSpPr>
        <p:spPr>
          <a:xfrm>
            <a:off x="7288619" y="6834452"/>
            <a:ext cx="3456395" cy="393954"/>
          </a:xfrm>
          <a:prstGeom prst="rect">
            <a:avLst/>
          </a:prstGeom>
          <a:noFill/>
        </p:spPr>
        <p:txBody>
          <a:bodyPr wrap="none" rtlCol="0">
            <a:spAutoFit/>
          </a:bodyPr>
          <a:lstStyle/>
          <a:p>
            <a:r>
              <a:rPr lang="ja-JP" altLang="en-US" dirty="0"/>
              <a:t>図　水銀の標準ガスボックス</a:t>
            </a:r>
            <a:endParaRPr kumimoji="1" lang="ja-JP" altLang="en-US" dirty="0"/>
          </a:p>
        </p:txBody>
      </p:sp>
      <p:pic>
        <p:nvPicPr>
          <p:cNvPr id="40" name="図 39">
            <a:extLst>
              <a:ext uri="{FF2B5EF4-FFF2-40B4-BE49-F238E27FC236}">
                <a16:creationId xmlns:a16="http://schemas.microsoft.com/office/drawing/2014/main" id="{B65260FD-3369-4712-8AEE-FF974DD08B5A}"/>
              </a:ext>
            </a:extLst>
          </p:cNvPr>
          <p:cNvPicPr>
            <a:picLocks noChangeAspect="1"/>
          </p:cNvPicPr>
          <p:nvPr/>
        </p:nvPicPr>
        <p:blipFill>
          <a:blip r:embed="rId6"/>
          <a:stretch>
            <a:fillRect/>
          </a:stretch>
        </p:blipFill>
        <p:spPr>
          <a:xfrm>
            <a:off x="6576751" y="1908981"/>
            <a:ext cx="4105416" cy="393954"/>
          </a:xfrm>
          <a:prstGeom prst="rect">
            <a:avLst/>
          </a:prstGeom>
        </p:spPr>
      </p:pic>
      <p:cxnSp>
        <p:nvCxnSpPr>
          <p:cNvPr id="43" name="直線コネクタ 42">
            <a:extLst>
              <a:ext uri="{FF2B5EF4-FFF2-40B4-BE49-F238E27FC236}">
                <a16:creationId xmlns:a16="http://schemas.microsoft.com/office/drawing/2014/main" id="{3E2B8610-5C6C-46DA-8925-BC04242DD4DB}"/>
              </a:ext>
            </a:extLst>
          </p:cNvPr>
          <p:cNvCxnSpPr>
            <a:cxnSpLocks/>
          </p:cNvCxnSpPr>
          <p:nvPr/>
        </p:nvCxnSpPr>
        <p:spPr>
          <a:xfrm>
            <a:off x="5574832" y="2251307"/>
            <a:ext cx="1001919" cy="4652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直線コネクタ 44">
            <a:extLst>
              <a:ext uri="{FF2B5EF4-FFF2-40B4-BE49-F238E27FC236}">
                <a16:creationId xmlns:a16="http://schemas.microsoft.com/office/drawing/2014/main" id="{C227FB6C-9733-46B9-A975-0944AE2F5D36}"/>
              </a:ext>
            </a:extLst>
          </p:cNvPr>
          <p:cNvCxnSpPr>
            <a:cxnSpLocks/>
          </p:cNvCxnSpPr>
          <p:nvPr/>
        </p:nvCxnSpPr>
        <p:spPr>
          <a:xfrm>
            <a:off x="5632028" y="1914286"/>
            <a:ext cx="969251" cy="918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直線矢印コネクタ 48">
            <a:extLst>
              <a:ext uri="{FF2B5EF4-FFF2-40B4-BE49-F238E27FC236}">
                <a16:creationId xmlns:a16="http://schemas.microsoft.com/office/drawing/2014/main" id="{D3B873B9-3982-4CAC-B4E4-F565A82222F9}"/>
              </a:ext>
            </a:extLst>
          </p:cNvPr>
          <p:cNvCxnSpPr>
            <a:cxnSpLocks/>
          </p:cNvCxnSpPr>
          <p:nvPr/>
        </p:nvCxnSpPr>
        <p:spPr>
          <a:xfrm>
            <a:off x="8508453" y="1580698"/>
            <a:ext cx="0" cy="275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0A63F9FE-20C1-4D99-8783-BB2BF8726784}"/>
              </a:ext>
            </a:extLst>
          </p:cNvPr>
          <p:cNvSpPr txBox="1"/>
          <p:nvPr/>
        </p:nvSpPr>
        <p:spPr>
          <a:xfrm>
            <a:off x="8493263" y="1421404"/>
            <a:ext cx="939681" cy="393954"/>
          </a:xfrm>
          <a:prstGeom prst="rect">
            <a:avLst/>
          </a:prstGeom>
          <a:noFill/>
        </p:spPr>
        <p:txBody>
          <a:bodyPr wrap="none" rtlCol="0">
            <a:spAutoFit/>
          </a:bodyPr>
          <a:lstStyle/>
          <a:p>
            <a:r>
              <a:rPr kumimoji="1" lang="ja-JP" altLang="en-US" dirty="0"/>
              <a:t>捕集剤</a:t>
            </a:r>
          </a:p>
        </p:txBody>
      </p:sp>
    </p:spTree>
    <p:extLst>
      <p:ext uri="{BB962C8B-B14F-4D97-AF65-F5344CB8AC3E}">
        <p14:creationId xmlns:p14="http://schemas.microsoft.com/office/powerpoint/2010/main" val="86669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70B373-F8B7-4194-A9EB-C6297859FBE1}"/>
              </a:ext>
            </a:extLst>
          </p:cNvPr>
          <p:cNvSpPr>
            <a:spLocks noGrp="1"/>
          </p:cNvSpPr>
          <p:nvPr>
            <p:ph type="sldNum" sz="quarter" idx="12"/>
          </p:nvPr>
        </p:nvSpPr>
        <p:spPr>
          <a:xfrm>
            <a:off x="9492343" y="444536"/>
            <a:ext cx="935708" cy="402483"/>
          </a:xfrm>
        </p:spPr>
        <p:txBody>
          <a:bodyPr/>
          <a:lstStyle/>
          <a:p>
            <a:r>
              <a:rPr lang="en-US" altLang="ja-JP" dirty="0"/>
              <a:t>05</a:t>
            </a:r>
            <a:endParaRPr kumimoji="1" lang="ja-JP" altLang="en-US" dirty="0"/>
          </a:p>
        </p:txBody>
      </p:sp>
      <p:sp>
        <p:nvSpPr>
          <p:cNvPr id="3" name="タイトル 2">
            <a:extLst>
              <a:ext uri="{FF2B5EF4-FFF2-40B4-BE49-F238E27FC236}">
                <a16:creationId xmlns:a16="http://schemas.microsoft.com/office/drawing/2014/main" id="{BA01818A-4014-4A4F-8404-5456A87DF8F1}"/>
              </a:ext>
            </a:extLst>
          </p:cNvPr>
          <p:cNvSpPr>
            <a:spLocks noGrp="1"/>
          </p:cNvSpPr>
          <p:nvPr>
            <p:ph type="title"/>
          </p:nvPr>
        </p:nvSpPr>
        <p:spPr>
          <a:xfrm>
            <a:off x="1146882" y="1020115"/>
            <a:ext cx="9347452" cy="446376"/>
          </a:xfrm>
        </p:spPr>
        <p:txBody>
          <a:bodyPr/>
          <a:lstStyle/>
          <a:p>
            <a:r>
              <a:rPr lang="ja-JP" altLang="en-US" dirty="0"/>
              <a:t>有害大気汚染物質モニタリング調査（水銀の測定結果）</a:t>
            </a:r>
            <a:endParaRPr kumimoji="1" lang="ja-JP" altLang="en-US" dirty="0"/>
          </a:p>
        </p:txBody>
      </p:sp>
      <p:sp>
        <p:nvSpPr>
          <p:cNvPr id="8" name="正方形/長方形 7">
            <a:extLst>
              <a:ext uri="{FF2B5EF4-FFF2-40B4-BE49-F238E27FC236}">
                <a16:creationId xmlns:a16="http://schemas.microsoft.com/office/drawing/2014/main" id="{35B0EF95-81E6-42AF-9F95-1504DF44BCF7}"/>
              </a:ext>
            </a:extLst>
          </p:cNvPr>
          <p:cNvSpPr/>
          <p:nvPr/>
        </p:nvSpPr>
        <p:spPr>
          <a:xfrm>
            <a:off x="735821" y="1021382"/>
            <a:ext cx="131004" cy="720000"/>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1A21D13-5684-404E-8ABE-0EC03785A28E}"/>
              </a:ext>
            </a:extLst>
          </p:cNvPr>
          <p:cNvSpPr txBox="1"/>
          <p:nvPr/>
        </p:nvSpPr>
        <p:spPr>
          <a:xfrm>
            <a:off x="1691631" y="1753269"/>
            <a:ext cx="4071976" cy="400110"/>
          </a:xfrm>
          <a:prstGeom prst="rect">
            <a:avLst/>
          </a:prstGeom>
          <a:noFill/>
        </p:spPr>
        <p:txBody>
          <a:bodyPr wrap="square" rtlCol="0">
            <a:spAutoFit/>
          </a:bodyPr>
          <a:lstStyle/>
          <a:p>
            <a:r>
              <a:rPr kumimoji="1" lang="ja-JP" altLang="en-US" dirty="0"/>
              <a:t>表　</a:t>
            </a:r>
            <a:r>
              <a:rPr lang="ja-JP" altLang="en-US" dirty="0"/>
              <a:t>水銀の測定結果（</a:t>
            </a:r>
            <a:r>
              <a:rPr lang="en-US" altLang="ja-JP" sz="2000" dirty="0">
                <a:solidFill>
                  <a:srgbClr val="000000"/>
                </a:solidFill>
                <a:latin typeface="ＭＳ Ｐゴシック"/>
                <a:ea typeface="ＭＳ Ｐゴシック"/>
              </a:rPr>
              <a:t>ng/m</a:t>
            </a:r>
            <a:r>
              <a:rPr lang="en-US" altLang="ja-JP" sz="2000" baseline="30000" dirty="0">
                <a:solidFill>
                  <a:srgbClr val="000000"/>
                </a:solidFill>
                <a:latin typeface="ＭＳ Ｐゴシック"/>
                <a:ea typeface="ＭＳ Ｐゴシック"/>
              </a:rPr>
              <a:t>3</a:t>
            </a:r>
            <a:r>
              <a:rPr lang="ja-JP" altLang="en-US" dirty="0"/>
              <a:t>）</a:t>
            </a:r>
            <a:r>
              <a:rPr lang="ja-JP" altLang="en-US" sz="2000" dirty="0">
                <a:solidFill>
                  <a:srgbClr val="000000"/>
                </a:solidFill>
                <a:latin typeface="ＭＳ Ｐゴシック"/>
                <a:ea typeface="ＭＳ Ｐゴシック"/>
              </a:rPr>
              <a:t>　</a:t>
            </a:r>
            <a:endParaRPr kumimoji="1" lang="ja-JP" altLang="en-US" dirty="0"/>
          </a:p>
        </p:txBody>
      </p:sp>
      <p:pic>
        <p:nvPicPr>
          <p:cNvPr id="19" name="図 18">
            <a:extLst>
              <a:ext uri="{FF2B5EF4-FFF2-40B4-BE49-F238E27FC236}">
                <a16:creationId xmlns:a16="http://schemas.microsoft.com/office/drawing/2014/main" id="{AD08CA53-E931-4FF3-A042-7446ACD81CD5}"/>
              </a:ext>
            </a:extLst>
          </p:cNvPr>
          <p:cNvPicPr>
            <a:picLocks noChangeAspect="1"/>
          </p:cNvPicPr>
          <p:nvPr/>
        </p:nvPicPr>
        <p:blipFill>
          <a:blip r:embed="rId2"/>
          <a:stretch>
            <a:fillRect/>
          </a:stretch>
        </p:blipFill>
        <p:spPr>
          <a:xfrm>
            <a:off x="7443506" y="1860348"/>
            <a:ext cx="3120711" cy="4117931"/>
          </a:xfrm>
          <a:prstGeom prst="rect">
            <a:avLst/>
          </a:prstGeom>
        </p:spPr>
      </p:pic>
      <p:sp>
        <p:nvSpPr>
          <p:cNvPr id="20" name="テキスト ボックス 19">
            <a:extLst>
              <a:ext uri="{FF2B5EF4-FFF2-40B4-BE49-F238E27FC236}">
                <a16:creationId xmlns:a16="http://schemas.microsoft.com/office/drawing/2014/main" id="{05BE1880-CFB8-47E1-9313-1154616E3930}"/>
              </a:ext>
            </a:extLst>
          </p:cNvPr>
          <p:cNvSpPr txBox="1"/>
          <p:nvPr/>
        </p:nvSpPr>
        <p:spPr>
          <a:xfrm>
            <a:off x="8555880" y="2116626"/>
            <a:ext cx="436338" cy="393954"/>
          </a:xfrm>
          <a:prstGeom prst="rect">
            <a:avLst/>
          </a:prstGeom>
          <a:noFill/>
        </p:spPr>
        <p:txBody>
          <a:bodyPr wrap="none" rtlCol="0">
            <a:spAutoFit/>
          </a:bodyPr>
          <a:lstStyle/>
          <a:p>
            <a:r>
              <a:rPr kumimoji="1" lang="ja-JP" altLang="en-US" dirty="0"/>
              <a:t>③</a:t>
            </a:r>
            <a:endParaRPr kumimoji="1" lang="en-US" altLang="ja-JP" dirty="0"/>
          </a:p>
        </p:txBody>
      </p:sp>
      <p:sp>
        <p:nvSpPr>
          <p:cNvPr id="21" name="テキスト ボックス 20">
            <a:extLst>
              <a:ext uri="{FF2B5EF4-FFF2-40B4-BE49-F238E27FC236}">
                <a16:creationId xmlns:a16="http://schemas.microsoft.com/office/drawing/2014/main" id="{39DF7C8F-DD22-4731-BC2F-CC8951824F90}"/>
              </a:ext>
            </a:extLst>
          </p:cNvPr>
          <p:cNvSpPr txBox="1"/>
          <p:nvPr/>
        </p:nvSpPr>
        <p:spPr>
          <a:xfrm>
            <a:off x="8555880" y="4079054"/>
            <a:ext cx="436338" cy="393954"/>
          </a:xfrm>
          <a:prstGeom prst="rect">
            <a:avLst/>
          </a:prstGeom>
          <a:noFill/>
        </p:spPr>
        <p:txBody>
          <a:bodyPr wrap="none" rtlCol="0">
            <a:spAutoFit/>
          </a:bodyPr>
          <a:lstStyle/>
          <a:p>
            <a:r>
              <a:rPr kumimoji="1" lang="ja-JP" altLang="en-US" dirty="0"/>
              <a:t>①</a:t>
            </a:r>
          </a:p>
        </p:txBody>
      </p:sp>
      <p:sp>
        <p:nvSpPr>
          <p:cNvPr id="23" name="テキスト ボックス 22">
            <a:extLst>
              <a:ext uri="{FF2B5EF4-FFF2-40B4-BE49-F238E27FC236}">
                <a16:creationId xmlns:a16="http://schemas.microsoft.com/office/drawing/2014/main" id="{6ADF8519-13DE-4B75-BD91-2AFA0CD3F877}"/>
              </a:ext>
            </a:extLst>
          </p:cNvPr>
          <p:cNvSpPr txBox="1"/>
          <p:nvPr/>
        </p:nvSpPr>
        <p:spPr>
          <a:xfrm>
            <a:off x="7818615" y="5944008"/>
            <a:ext cx="2449710" cy="393954"/>
          </a:xfrm>
          <a:prstGeom prst="rect">
            <a:avLst/>
          </a:prstGeom>
          <a:solidFill>
            <a:schemeClr val="bg1"/>
          </a:solidFill>
        </p:spPr>
        <p:txBody>
          <a:bodyPr wrap="none" rtlCol="0">
            <a:spAutoFit/>
          </a:bodyPr>
          <a:lstStyle/>
          <a:p>
            <a:r>
              <a:rPr kumimoji="1" lang="ja-JP" altLang="en-US" dirty="0"/>
              <a:t>図　</a:t>
            </a:r>
            <a:r>
              <a:rPr lang="ja-JP" altLang="en-US" dirty="0"/>
              <a:t>水銀の</a:t>
            </a:r>
            <a:r>
              <a:rPr kumimoji="1" lang="ja-JP" altLang="en-US" dirty="0"/>
              <a:t>調査地点</a:t>
            </a:r>
          </a:p>
        </p:txBody>
      </p:sp>
      <p:sp>
        <p:nvSpPr>
          <p:cNvPr id="24" name="テキスト ボックス 23">
            <a:extLst>
              <a:ext uri="{FF2B5EF4-FFF2-40B4-BE49-F238E27FC236}">
                <a16:creationId xmlns:a16="http://schemas.microsoft.com/office/drawing/2014/main" id="{CC8DEA19-0A43-40A0-BD19-EBADA5A84E4C}"/>
              </a:ext>
            </a:extLst>
          </p:cNvPr>
          <p:cNvSpPr txBox="1"/>
          <p:nvPr/>
        </p:nvSpPr>
        <p:spPr>
          <a:xfrm>
            <a:off x="8053828" y="3976271"/>
            <a:ext cx="436338" cy="393954"/>
          </a:xfrm>
          <a:prstGeom prst="rect">
            <a:avLst/>
          </a:prstGeom>
          <a:noFill/>
        </p:spPr>
        <p:txBody>
          <a:bodyPr wrap="none" rtlCol="0">
            <a:spAutoFit/>
          </a:bodyPr>
          <a:lstStyle/>
          <a:p>
            <a:r>
              <a:rPr kumimoji="1" lang="ja-JP" altLang="en-US" dirty="0"/>
              <a:t>②</a:t>
            </a:r>
          </a:p>
        </p:txBody>
      </p:sp>
      <p:sp>
        <p:nvSpPr>
          <p:cNvPr id="25" name="テキスト ボックス 24">
            <a:extLst>
              <a:ext uri="{FF2B5EF4-FFF2-40B4-BE49-F238E27FC236}">
                <a16:creationId xmlns:a16="http://schemas.microsoft.com/office/drawing/2014/main" id="{5CF03094-4D99-490C-9C93-4B1D6329B4C0}"/>
              </a:ext>
            </a:extLst>
          </p:cNvPr>
          <p:cNvSpPr txBox="1"/>
          <p:nvPr/>
        </p:nvSpPr>
        <p:spPr>
          <a:xfrm>
            <a:off x="8314269" y="3177590"/>
            <a:ext cx="939681" cy="393954"/>
          </a:xfrm>
          <a:prstGeom prst="rect">
            <a:avLst/>
          </a:prstGeom>
          <a:solidFill>
            <a:schemeClr val="bg1"/>
          </a:solidFill>
        </p:spPr>
        <p:txBody>
          <a:bodyPr wrap="none" rtlCol="0">
            <a:spAutoFit/>
          </a:bodyPr>
          <a:lstStyle/>
          <a:p>
            <a:r>
              <a:rPr kumimoji="1" lang="ja-JP" altLang="en-US" dirty="0"/>
              <a:t>兵庫県</a:t>
            </a:r>
          </a:p>
        </p:txBody>
      </p:sp>
      <p:sp>
        <p:nvSpPr>
          <p:cNvPr id="26" name="テキスト ボックス 25">
            <a:extLst>
              <a:ext uri="{FF2B5EF4-FFF2-40B4-BE49-F238E27FC236}">
                <a16:creationId xmlns:a16="http://schemas.microsoft.com/office/drawing/2014/main" id="{EE7000B0-989D-4199-B325-5457C0E53FAF}"/>
              </a:ext>
            </a:extLst>
          </p:cNvPr>
          <p:cNvSpPr txBox="1"/>
          <p:nvPr/>
        </p:nvSpPr>
        <p:spPr>
          <a:xfrm>
            <a:off x="8757970" y="5190371"/>
            <a:ext cx="436338" cy="393954"/>
          </a:xfrm>
          <a:prstGeom prst="rect">
            <a:avLst/>
          </a:prstGeom>
          <a:noFill/>
        </p:spPr>
        <p:txBody>
          <a:bodyPr wrap="none" rtlCol="0">
            <a:spAutoFit/>
          </a:bodyPr>
          <a:lstStyle/>
          <a:p>
            <a:r>
              <a:rPr kumimoji="1" lang="ja-JP" altLang="en-US" dirty="0"/>
              <a:t>④</a:t>
            </a:r>
          </a:p>
        </p:txBody>
      </p:sp>
      <p:sp>
        <p:nvSpPr>
          <p:cNvPr id="27" name="テキスト ボックス 26">
            <a:extLst>
              <a:ext uri="{FF2B5EF4-FFF2-40B4-BE49-F238E27FC236}">
                <a16:creationId xmlns:a16="http://schemas.microsoft.com/office/drawing/2014/main" id="{8877B068-0712-4165-AAF5-45E70974CE71}"/>
              </a:ext>
            </a:extLst>
          </p:cNvPr>
          <p:cNvSpPr txBox="1"/>
          <p:nvPr/>
        </p:nvSpPr>
        <p:spPr>
          <a:xfrm>
            <a:off x="9492343" y="3667238"/>
            <a:ext cx="436338" cy="393954"/>
          </a:xfrm>
          <a:prstGeom prst="rect">
            <a:avLst/>
          </a:prstGeom>
          <a:noFill/>
        </p:spPr>
        <p:txBody>
          <a:bodyPr wrap="none" rtlCol="0">
            <a:spAutoFit/>
          </a:bodyPr>
          <a:lstStyle/>
          <a:p>
            <a:r>
              <a:rPr lang="ja-JP" altLang="en-US" dirty="0"/>
              <a:t>⑤</a:t>
            </a:r>
            <a:endParaRPr kumimoji="1" lang="ja-JP" altLang="en-US" dirty="0"/>
          </a:p>
        </p:txBody>
      </p:sp>
      <p:sp>
        <p:nvSpPr>
          <p:cNvPr id="28" name="テキスト ボックス 27">
            <a:extLst>
              <a:ext uri="{FF2B5EF4-FFF2-40B4-BE49-F238E27FC236}">
                <a16:creationId xmlns:a16="http://schemas.microsoft.com/office/drawing/2014/main" id="{3655568D-CD3D-4B3D-A4A0-F174116561D7}"/>
              </a:ext>
            </a:extLst>
          </p:cNvPr>
          <p:cNvSpPr txBox="1"/>
          <p:nvPr/>
        </p:nvSpPr>
        <p:spPr>
          <a:xfrm>
            <a:off x="8992218" y="3461055"/>
            <a:ext cx="436338" cy="393954"/>
          </a:xfrm>
          <a:prstGeom prst="rect">
            <a:avLst/>
          </a:prstGeom>
          <a:noFill/>
        </p:spPr>
        <p:txBody>
          <a:bodyPr wrap="none" rtlCol="0">
            <a:spAutoFit/>
          </a:bodyPr>
          <a:lstStyle/>
          <a:p>
            <a:r>
              <a:rPr lang="ja-JP" altLang="en-US" dirty="0"/>
              <a:t>⑥</a:t>
            </a:r>
            <a:endParaRPr kumimoji="1" lang="ja-JP" altLang="en-US" dirty="0"/>
          </a:p>
        </p:txBody>
      </p:sp>
      <p:sp>
        <p:nvSpPr>
          <p:cNvPr id="10" name="正方形/長方形 9">
            <a:extLst>
              <a:ext uri="{FF2B5EF4-FFF2-40B4-BE49-F238E27FC236}">
                <a16:creationId xmlns:a16="http://schemas.microsoft.com/office/drawing/2014/main" id="{44DBDAC3-026C-4C1A-A358-BE86D5FB6D4E}"/>
              </a:ext>
            </a:extLst>
          </p:cNvPr>
          <p:cNvSpPr/>
          <p:nvPr/>
        </p:nvSpPr>
        <p:spPr>
          <a:xfrm>
            <a:off x="1551916" y="7036864"/>
            <a:ext cx="2159566" cy="307777"/>
          </a:xfrm>
          <a:prstGeom prst="rect">
            <a:avLst/>
          </a:prstGeom>
        </p:spPr>
        <p:txBody>
          <a:bodyPr wrap="none">
            <a:spAutoFit/>
          </a:bodyPr>
          <a:lstStyle/>
          <a:p>
            <a:r>
              <a:rPr lang="ja-JP" altLang="en-US" sz="1400" dirty="0"/>
              <a:t>備考：〇は毎月１回調査</a:t>
            </a:r>
          </a:p>
        </p:txBody>
      </p:sp>
      <p:pic>
        <p:nvPicPr>
          <p:cNvPr id="4" name="図 3">
            <a:extLst>
              <a:ext uri="{FF2B5EF4-FFF2-40B4-BE49-F238E27FC236}">
                <a16:creationId xmlns:a16="http://schemas.microsoft.com/office/drawing/2014/main" id="{D776E69D-3B65-43D5-B6CF-31507BD62F76}"/>
              </a:ext>
            </a:extLst>
          </p:cNvPr>
          <p:cNvPicPr>
            <a:picLocks noChangeAspect="1"/>
          </p:cNvPicPr>
          <p:nvPr/>
        </p:nvPicPr>
        <p:blipFill>
          <a:blip r:embed="rId3"/>
          <a:stretch>
            <a:fillRect/>
          </a:stretch>
        </p:blipFill>
        <p:spPr>
          <a:xfrm>
            <a:off x="865579" y="2217214"/>
            <a:ext cx="5238750" cy="4819650"/>
          </a:xfrm>
          <a:prstGeom prst="rect">
            <a:avLst/>
          </a:prstGeom>
        </p:spPr>
      </p:pic>
      <p:sp>
        <p:nvSpPr>
          <p:cNvPr id="29" name="Text Box 2">
            <a:extLst>
              <a:ext uri="{FF2B5EF4-FFF2-40B4-BE49-F238E27FC236}">
                <a16:creationId xmlns:a16="http://schemas.microsoft.com/office/drawing/2014/main" id="{3714AE07-C3D1-45CC-9798-A5946E779188}"/>
              </a:ext>
            </a:extLst>
          </p:cNvPr>
          <p:cNvSpPr txBox="1">
            <a:spLocks noChangeArrowheads="1"/>
          </p:cNvSpPr>
          <p:nvPr/>
        </p:nvSpPr>
        <p:spPr bwMode="auto">
          <a:xfrm>
            <a:off x="4316375" y="7016121"/>
            <a:ext cx="2048982" cy="336941"/>
          </a:xfrm>
          <a:prstGeom prst="rect">
            <a:avLst/>
          </a:prstGeom>
          <a:noFill/>
          <a:ln w="1">
            <a:noFill/>
            <a:miter lim="800000"/>
            <a:headEnd/>
            <a:tailEnd/>
          </a:ln>
          <a:effectLst/>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200" b="0" i="0" u="none" strike="noStrike" baseline="0" dirty="0">
                <a:solidFill>
                  <a:srgbClr val="000000"/>
                </a:solidFill>
                <a:latin typeface="ＭＳ Ｐゴシック"/>
                <a:ea typeface="ＭＳ Ｐゴシック"/>
              </a:rPr>
              <a:t>国指針値　</a:t>
            </a:r>
            <a:r>
              <a:rPr lang="en-US" altLang="ja-JP" sz="1200" b="0" i="0" u="none" strike="noStrike" baseline="0" dirty="0">
                <a:solidFill>
                  <a:srgbClr val="000000"/>
                </a:solidFill>
                <a:latin typeface="ＭＳ Ｐゴシック"/>
                <a:ea typeface="ＭＳ Ｐゴシック"/>
              </a:rPr>
              <a:t>40 ng/m</a:t>
            </a:r>
            <a:r>
              <a:rPr lang="en-US" altLang="ja-JP" sz="1200" b="0" i="0" u="none" strike="noStrike" baseline="30000" dirty="0">
                <a:solidFill>
                  <a:srgbClr val="000000"/>
                </a:solidFill>
                <a:latin typeface="ＭＳ Ｐゴシック"/>
                <a:ea typeface="ＭＳ Ｐゴシック"/>
              </a:rPr>
              <a:t>3</a:t>
            </a:r>
            <a:r>
              <a:rPr lang="ja-JP" altLang="en-US" sz="1200" b="0" i="0" u="none" strike="noStrike" baseline="0" dirty="0">
                <a:solidFill>
                  <a:srgbClr val="000000"/>
                </a:solidFill>
                <a:latin typeface="ＭＳ Ｐゴシック"/>
                <a:ea typeface="ＭＳ Ｐゴシック"/>
              </a:rPr>
              <a:t>　</a:t>
            </a:r>
          </a:p>
        </p:txBody>
      </p:sp>
    </p:spTree>
    <p:extLst>
      <p:ext uri="{BB962C8B-B14F-4D97-AF65-F5344CB8AC3E}">
        <p14:creationId xmlns:p14="http://schemas.microsoft.com/office/powerpoint/2010/main" val="196173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70B373-F8B7-4194-A9EB-C6297859FBE1}"/>
              </a:ext>
            </a:extLst>
          </p:cNvPr>
          <p:cNvSpPr>
            <a:spLocks noGrp="1"/>
          </p:cNvSpPr>
          <p:nvPr>
            <p:ph type="sldNum" sz="quarter" idx="12"/>
          </p:nvPr>
        </p:nvSpPr>
        <p:spPr>
          <a:xfrm>
            <a:off x="9492343" y="444536"/>
            <a:ext cx="935708" cy="402483"/>
          </a:xfrm>
        </p:spPr>
        <p:txBody>
          <a:bodyPr/>
          <a:lstStyle/>
          <a:p>
            <a:r>
              <a:rPr lang="en-US" altLang="ja-JP" dirty="0"/>
              <a:t>06</a:t>
            </a:r>
            <a:endParaRPr kumimoji="1" lang="ja-JP" altLang="en-US" dirty="0"/>
          </a:p>
        </p:txBody>
      </p:sp>
      <p:sp>
        <p:nvSpPr>
          <p:cNvPr id="3" name="タイトル 2">
            <a:extLst>
              <a:ext uri="{FF2B5EF4-FFF2-40B4-BE49-F238E27FC236}">
                <a16:creationId xmlns:a16="http://schemas.microsoft.com/office/drawing/2014/main" id="{BA01818A-4014-4A4F-8404-5456A87DF8F1}"/>
              </a:ext>
            </a:extLst>
          </p:cNvPr>
          <p:cNvSpPr>
            <a:spLocks noGrp="1"/>
          </p:cNvSpPr>
          <p:nvPr>
            <p:ph type="title"/>
          </p:nvPr>
        </p:nvSpPr>
        <p:spPr>
          <a:xfrm>
            <a:off x="1080599" y="360186"/>
            <a:ext cx="9347452" cy="446376"/>
          </a:xfrm>
        </p:spPr>
        <p:txBody>
          <a:bodyPr/>
          <a:lstStyle/>
          <a:p>
            <a:r>
              <a:rPr lang="ja-JP" altLang="en-US" dirty="0"/>
              <a:t>有害大気汚染物質モニタリング調査（水銀の測定結果）</a:t>
            </a:r>
            <a:endParaRPr kumimoji="1" lang="ja-JP" altLang="en-US" dirty="0"/>
          </a:p>
        </p:txBody>
      </p:sp>
      <p:sp>
        <p:nvSpPr>
          <p:cNvPr id="8" name="正方形/長方形 7">
            <a:extLst>
              <a:ext uri="{FF2B5EF4-FFF2-40B4-BE49-F238E27FC236}">
                <a16:creationId xmlns:a16="http://schemas.microsoft.com/office/drawing/2014/main" id="{35B0EF95-81E6-42AF-9F95-1504DF44BCF7}"/>
              </a:ext>
            </a:extLst>
          </p:cNvPr>
          <p:cNvSpPr/>
          <p:nvPr/>
        </p:nvSpPr>
        <p:spPr>
          <a:xfrm>
            <a:off x="765880" y="405473"/>
            <a:ext cx="131004" cy="328174"/>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AD08CA53-E931-4FF3-A042-7446ACD81CD5}"/>
              </a:ext>
            </a:extLst>
          </p:cNvPr>
          <p:cNvPicPr>
            <a:picLocks noChangeAspect="1"/>
          </p:cNvPicPr>
          <p:nvPr/>
        </p:nvPicPr>
        <p:blipFill>
          <a:blip r:embed="rId2"/>
          <a:stretch>
            <a:fillRect/>
          </a:stretch>
        </p:blipFill>
        <p:spPr>
          <a:xfrm>
            <a:off x="7443506" y="1860348"/>
            <a:ext cx="3120711" cy="4117931"/>
          </a:xfrm>
          <a:prstGeom prst="rect">
            <a:avLst/>
          </a:prstGeom>
        </p:spPr>
      </p:pic>
      <p:sp>
        <p:nvSpPr>
          <p:cNvPr id="20" name="テキスト ボックス 19">
            <a:extLst>
              <a:ext uri="{FF2B5EF4-FFF2-40B4-BE49-F238E27FC236}">
                <a16:creationId xmlns:a16="http://schemas.microsoft.com/office/drawing/2014/main" id="{05BE1880-CFB8-47E1-9313-1154616E3930}"/>
              </a:ext>
            </a:extLst>
          </p:cNvPr>
          <p:cNvSpPr txBox="1"/>
          <p:nvPr/>
        </p:nvSpPr>
        <p:spPr>
          <a:xfrm>
            <a:off x="8555880" y="2116626"/>
            <a:ext cx="436338" cy="393954"/>
          </a:xfrm>
          <a:prstGeom prst="rect">
            <a:avLst/>
          </a:prstGeom>
          <a:noFill/>
        </p:spPr>
        <p:txBody>
          <a:bodyPr wrap="none" rtlCol="0">
            <a:spAutoFit/>
          </a:bodyPr>
          <a:lstStyle/>
          <a:p>
            <a:r>
              <a:rPr kumimoji="1" lang="ja-JP" altLang="en-US" dirty="0"/>
              <a:t>③</a:t>
            </a:r>
            <a:endParaRPr kumimoji="1" lang="en-US" altLang="ja-JP" dirty="0"/>
          </a:p>
        </p:txBody>
      </p:sp>
      <p:sp>
        <p:nvSpPr>
          <p:cNvPr id="21" name="テキスト ボックス 20">
            <a:extLst>
              <a:ext uri="{FF2B5EF4-FFF2-40B4-BE49-F238E27FC236}">
                <a16:creationId xmlns:a16="http://schemas.microsoft.com/office/drawing/2014/main" id="{39DF7C8F-DD22-4731-BC2F-CC8951824F90}"/>
              </a:ext>
            </a:extLst>
          </p:cNvPr>
          <p:cNvSpPr txBox="1"/>
          <p:nvPr/>
        </p:nvSpPr>
        <p:spPr>
          <a:xfrm>
            <a:off x="8555880" y="4079054"/>
            <a:ext cx="436338" cy="393954"/>
          </a:xfrm>
          <a:prstGeom prst="rect">
            <a:avLst/>
          </a:prstGeom>
          <a:noFill/>
        </p:spPr>
        <p:txBody>
          <a:bodyPr wrap="none" rtlCol="0">
            <a:spAutoFit/>
          </a:bodyPr>
          <a:lstStyle/>
          <a:p>
            <a:r>
              <a:rPr kumimoji="1" lang="ja-JP" altLang="en-US" dirty="0"/>
              <a:t>①</a:t>
            </a:r>
          </a:p>
        </p:txBody>
      </p:sp>
      <p:sp>
        <p:nvSpPr>
          <p:cNvPr id="23" name="テキスト ボックス 22">
            <a:extLst>
              <a:ext uri="{FF2B5EF4-FFF2-40B4-BE49-F238E27FC236}">
                <a16:creationId xmlns:a16="http://schemas.microsoft.com/office/drawing/2014/main" id="{6ADF8519-13DE-4B75-BD91-2AFA0CD3F877}"/>
              </a:ext>
            </a:extLst>
          </p:cNvPr>
          <p:cNvSpPr txBox="1"/>
          <p:nvPr/>
        </p:nvSpPr>
        <p:spPr>
          <a:xfrm>
            <a:off x="7818615" y="5944008"/>
            <a:ext cx="2449710" cy="393954"/>
          </a:xfrm>
          <a:prstGeom prst="rect">
            <a:avLst/>
          </a:prstGeom>
          <a:solidFill>
            <a:schemeClr val="bg1"/>
          </a:solidFill>
        </p:spPr>
        <p:txBody>
          <a:bodyPr wrap="none" rtlCol="0">
            <a:spAutoFit/>
          </a:bodyPr>
          <a:lstStyle/>
          <a:p>
            <a:r>
              <a:rPr kumimoji="1" lang="ja-JP" altLang="en-US" dirty="0"/>
              <a:t>図　</a:t>
            </a:r>
            <a:r>
              <a:rPr lang="ja-JP" altLang="en-US" dirty="0"/>
              <a:t>水銀の</a:t>
            </a:r>
            <a:r>
              <a:rPr kumimoji="1" lang="ja-JP" altLang="en-US" dirty="0"/>
              <a:t>調査地点</a:t>
            </a:r>
          </a:p>
        </p:txBody>
      </p:sp>
      <p:sp>
        <p:nvSpPr>
          <p:cNvPr id="24" name="テキスト ボックス 23">
            <a:extLst>
              <a:ext uri="{FF2B5EF4-FFF2-40B4-BE49-F238E27FC236}">
                <a16:creationId xmlns:a16="http://schemas.microsoft.com/office/drawing/2014/main" id="{CC8DEA19-0A43-40A0-BD19-EBADA5A84E4C}"/>
              </a:ext>
            </a:extLst>
          </p:cNvPr>
          <p:cNvSpPr txBox="1"/>
          <p:nvPr/>
        </p:nvSpPr>
        <p:spPr>
          <a:xfrm>
            <a:off x="8053828" y="3976271"/>
            <a:ext cx="436338" cy="393954"/>
          </a:xfrm>
          <a:prstGeom prst="rect">
            <a:avLst/>
          </a:prstGeom>
          <a:noFill/>
        </p:spPr>
        <p:txBody>
          <a:bodyPr wrap="none" rtlCol="0">
            <a:spAutoFit/>
          </a:bodyPr>
          <a:lstStyle/>
          <a:p>
            <a:r>
              <a:rPr kumimoji="1" lang="ja-JP" altLang="en-US" dirty="0"/>
              <a:t>②</a:t>
            </a:r>
          </a:p>
        </p:txBody>
      </p:sp>
      <p:sp>
        <p:nvSpPr>
          <p:cNvPr id="25" name="テキスト ボックス 24">
            <a:extLst>
              <a:ext uri="{FF2B5EF4-FFF2-40B4-BE49-F238E27FC236}">
                <a16:creationId xmlns:a16="http://schemas.microsoft.com/office/drawing/2014/main" id="{5CF03094-4D99-490C-9C93-4B1D6329B4C0}"/>
              </a:ext>
            </a:extLst>
          </p:cNvPr>
          <p:cNvSpPr txBox="1"/>
          <p:nvPr/>
        </p:nvSpPr>
        <p:spPr>
          <a:xfrm>
            <a:off x="8314269" y="3177590"/>
            <a:ext cx="939681" cy="393954"/>
          </a:xfrm>
          <a:prstGeom prst="rect">
            <a:avLst/>
          </a:prstGeom>
          <a:solidFill>
            <a:schemeClr val="bg1"/>
          </a:solidFill>
        </p:spPr>
        <p:txBody>
          <a:bodyPr wrap="none" rtlCol="0">
            <a:spAutoFit/>
          </a:bodyPr>
          <a:lstStyle/>
          <a:p>
            <a:r>
              <a:rPr kumimoji="1" lang="ja-JP" altLang="en-US" dirty="0"/>
              <a:t>兵庫県</a:t>
            </a:r>
          </a:p>
        </p:txBody>
      </p:sp>
      <p:sp>
        <p:nvSpPr>
          <p:cNvPr id="26" name="テキスト ボックス 25">
            <a:extLst>
              <a:ext uri="{FF2B5EF4-FFF2-40B4-BE49-F238E27FC236}">
                <a16:creationId xmlns:a16="http://schemas.microsoft.com/office/drawing/2014/main" id="{EE7000B0-989D-4199-B325-5457C0E53FAF}"/>
              </a:ext>
            </a:extLst>
          </p:cNvPr>
          <p:cNvSpPr txBox="1"/>
          <p:nvPr/>
        </p:nvSpPr>
        <p:spPr>
          <a:xfrm>
            <a:off x="8757970" y="5190371"/>
            <a:ext cx="436338" cy="393954"/>
          </a:xfrm>
          <a:prstGeom prst="rect">
            <a:avLst/>
          </a:prstGeom>
          <a:noFill/>
        </p:spPr>
        <p:txBody>
          <a:bodyPr wrap="none" rtlCol="0">
            <a:spAutoFit/>
          </a:bodyPr>
          <a:lstStyle/>
          <a:p>
            <a:r>
              <a:rPr kumimoji="1" lang="ja-JP" altLang="en-US" dirty="0"/>
              <a:t>④</a:t>
            </a:r>
          </a:p>
        </p:txBody>
      </p:sp>
      <p:sp>
        <p:nvSpPr>
          <p:cNvPr id="27" name="テキスト ボックス 26">
            <a:extLst>
              <a:ext uri="{FF2B5EF4-FFF2-40B4-BE49-F238E27FC236}">
                <a16:creationId xmlns:a16="http://schemas.microsoft.com/office/drawing/2014/main" id="{8877B068-0712-4165-AAF5-45E70974CE71}"/>
              </a:ext>
            </a:extLst>
          </p:cNvPr>
          <p:cNvSpPr txBox="1"/>
          <p:nvPr/>
        </p:nvSpPr>
        <p:spPr>
          <a:xfrm>
            <a:off x="9492343" y="3667238"/>
            <a:ext cx="436338" cy="393954"/>
          </a:xfrm>
          <a:prstGeom prst="rect">
            <a:avLst/>
          </a:prstGeom>
          <a:noFill/>
        </p:spPr>
        <p:txBody>
          <a:bodyPr wrap="none" rtlCol="0">
            <a:spAutoFit/>
          </a:bodyPr>
          <a:lstStyle/>
          <a:p>
            <a:r>
              <a:rPr lang="ja-JP" altLang="en-US" dirty="0"/>
              <a:t>⑤</a:t>
            </a:r>
            <a:endParaRPr kumimoji="1" lang="ja-JP" altLang="en-US" dirty="0"/>
          </a:p>
        </p:txBody>
      </p:sp>
      <p:sp>
        <p:nvSpPr>
          <p:cNvPr id="28" name="テキスト ボックス 27">
            <a:extLst>
              <a:ext uri="{FF2B5EF4-FFF2-40B4-BE49-F238E27FC236}">
                <a16:creationId xmlns:a16="http://schemas.microsoft.com/office/drawing/2014/main" id="{3655568D-CD3D-4B3D-A4A0-F174116561D7}"/>
              </a:ext>
            </a:extLst>
          </p:cNvPr>
          <p:cNvSpPr txBox="1"/>
          <p:nvPr/>
        </p:nvSpPr>
        <p:spPr>
          <a:xfrm>
            <a:off x="8992218" y="3461055"/>
            <a:ext cx="436338" cy="393954"/>
          </a:xfrm>
          <a:prstGeom prst="rect">
            <a:avLst/>
          </a:prstGeom>
          <a:noFill/>
        </p:spPr>
        <p:txBody>
          <a:bodyPr wrap="none" rtlCol="0">
            <a:spAutoFit/>
          </a:bodyPr>
          <a:lstStyle/>
          <a:p>
            <a:r>
              <a:rPr lang="ja-JP" altLang="en-US" dirty="0"/>
              <a:t>⑥</a:t>
            </a:r>
            <a:endParaRPr kumimoji="1" lang="ja-JP" altLang="en-US" dirty="0"/>
          </a:p>
        </p:txBody>
      </p:sp>
      <p:sp>
        <p:nvSpPr>
          <p:cNvPr id="29" name="Text Box 2">
            <a:extLst>
              <a:ext uri="{FF2B5EF4-FFF2-40B4-BE49-F238E27FC236}">
                <a16:creationId xmlns:a16="http://schemas.microsoft.com/office/drawing/2014/main" id="{3714AE07-C3D1-45CC-9798-A5946E779188}"/>
              </a:ext>
            </a:extLst>
          </p:cNvPr>
          <p:cNvSpPr txBox="1">
            <a:spLocks noChangeArrowheads="1"/>
          </p:cNvSpPr>
          <p:nvPr/>
        </p:nvSpPr>
        <p:spPr bwMode="auto">
          <a:xfrm>
            <a:off x="6515072" y="6717514"/>
            <a:ext cx="2488789" cy="336941"/>
          </a:xfrm>
          <a:prstGeom prst="rect">
            <a:avLst/>
          </a:prstGeom>
          <a:noFill/>
          <a:ln w="1">
            <a:noFill/>
            <a:miter lim="800000"/>
            <a:headEnd/>
            <a:tailEnd/>
          </a:ln>
          <a:effectLst/>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1960" dirty="0"/>
          </a:p>
        </p:txBody>
      </p:sp>
      <p:sp>
        <p:nvSpPr>
          <p:cNvPr id="30" name="テキスト ボックス 29">
            <a:extLst>
              <a:ext uri="{FF2B5EF4-FFF2-40B4-BE49-F238E27FC236}">
                <a16:creationId xmlns:a16="http://schemas.microsoft.com/office/drawing/2014/main" id="{3E6AC99F-8D2D-4F13-852B-40EEF9684A1D}"/>
              </a:ext>
            </a:extLst>
          </p:cNvPr>
          <p:cNvSpPr txBox="1"/>
          <p:nvPr/>
        </p:nvSpPr>
        <p:spPr>
          <a:xfrm>
            <a:off x="765880" y="6668754"/>
            <a:ext cx="6706639" cy="400110"/>
          </a:xfrm>
          <a:prstGeom prst="rect">
            <a:avLst/>
          </a:prstGeom>
          <a:noFill/>
        </p:spPr>
        <p:txBody>
          <a:bodyPr wrap="square" rtlCol="0">
            <a:spAutoFit/>
          </a:bodyPr>
          <a:lstStyle/>
          <a:p>
            <a:r>
              <a:rPr kumimoji="1" lang="ja-JP" altLang="en-US" dirty="0"/>
              <a:t>図　</a:t>
            </a:r>
            <a:r>
              <a:rPr lang="ja-JP" altLang="en-US" dirty="0"/>
              <a:t>水銀の測定結果（</a:t>
            </a:r>
            <a:r>
              <a:rPr lang="en-US" altLang="ja-JP" sz="2000" dirty="0">
                <a:solidFill>
                  <a:srgbClr val="000000"/>
                </a:solidFill>
                <a:latin typeface="ＭＳ Ｐゴシック"/>
                <a:ea typeface="ＭＳ Ｐゴシック"/>
              </a:rPr>
              <a:t>ng/m</a:t>
            </a:r>
            <a:r>
              <a:rPr lang="en-US" altLang="ja-JP" sz="2000" baseline="30000" dirty="0">
                <a:solidFill>
                  <a:srgbClr val="000000"/>
                </a:solidFill>
                <a:latin typeface="ＭＳ Ｐゴシック"/>
                <a:ea typeface="ＭＳ Ｐゴシック"/>
              </a:rPr>
              <a:t>3 </a:t>
            </a:r>
            <a:r>
              <a:rPr lang="en-US" altLang="ja-JP" sz="2000" dirty="0"/>
              <a:t>, </a:t>
            </a:r>
            <a:r>
              <a:rPr lang="ja-JP" altLang="en-US" dirty="0"/>
              <a:t>国指針値　</a:t>
            </a:r>
            <a:r>
              <a:rPr lang="en-US" altLang="ja-JP" dirty="0"/>
              <a:t>40 ng/m</a:t>
            </a:r>
            <a:r>
              <a:rPr lang="en-US" altLang="ja-JP" baseline="30000" dirty="0"/>
              <a:t>3</a:t>
            </a:r>
            <a:r>
              <a:rPr lang="ja-JP" altLang="en-US" dirty="0"/>
              <a:t>　）</a:t>
            </a:r>
            <a:r>
              <a:rPr lang="ja-JP" altLang="en-US" sz="2000" dirty="0">
                <a:solidFill>
                  <a:srgbClr val="000000"/>
                </a:solidFill>
                <a:latin typeface="ＭＳ Ｐゴシック"/>
                <a:ea typeface="ＭＳ Ｐゴシック"/>
              </a:rPr>
              <a:t>　</a:t>
            </a:r>
            <a:endParaRPr kumimoji="1" lang="ja-JP" altLang="en-US" dirty="0"/>
          </a:p>
        </p:txBody>
      </p:sp>
      <p:pic>
        <p:nvPicPr>
          <p:cNvPr id="5" name="図 4">
            <a:extLst>
              <a:ext uri="{FF2B5EF4-FFF2-40B4-BE49-F238E27FC236}">
                <a16:creationId xmlns:a16="http://schemas.microsoft.com/office/drawing/2014/main" id="{F3017346-D3C9-45D1-AF1F-308A5BC81414}"/>
              </a:ext>
            </a:extLst>
          </p:cNvPr>
          <p:cNvPicPr>
            <a:picLocks noChangeAspect="1"/>
          </p:cNvPicPr>
          <p:nvPr/>
        </p:nvPicPr>
        <p:blipFill>
          <a:blip r:embed="rId3"/>
          <a:stretch>
            <a:fillRect/>
          </a:stretch>
        </p:blipFill>
        <p:spPr>
          <a:xfrm>
            <a:off x="-404827" y="890921"/>
            <a:ext cx="7783729" cy="1865411"/>
          </a:xfrm>
          <a:prstGeom prst="rect">
            <a:avLst/>
          </a:prstGeom>
        </p:spPr>
      </p:pic>
      <p:pic>
        <p:nvPicPr>
          <p:cNvPr id="6" name="図 5">
            <a:extLst>
              <a:ext uri="{FF2B5EF4-FFF2-40B4-BE49-F238E27FC236}">
                <a16:creationId xmlns:a16="http://schemas.microsoft.com/office/drawing/2014/main" id="{760A38A4-1707-49B7-96BD-BD92DEC14346}"/>
              </a:ext>
            </a:extLst>
          </p:cNvPr>
          <p:cNvPicPr>
            <a:picLocks noChangeAspect="1"/>
          </p:cNvPicPr>
          <p:nvPr/>
        </p:nvPicPr>
        <p:blipFill>
          <a:blip r:embed="rId4"/>
          <a:stretch>
            <a:fillRect/>
          </a:stretch>
        </p:blipFill>
        <p:spPr>
          <a:xfrm>
            <a:off x="-713492" y="2689242"/>
            <a:ext cx="8186011" cy="1955991"/>
          </a:xfrm>
          <a:prstGeom prst="rect">
            <a:avLst/>
          </a:prstGeom>
        </p:spPr>
      </p:pic>
      <p:pic>
        <p:nvPicPr>
          <p:cNvPr id="9" name="図 8">
            <a:extLst>
              <a:ext uri="{FF2B5EF4-FFF2-40B4-BE49-F238E27FC236}">
                <a16:creationId xmlns:a16="http://schemas.microsoft.com/office/drawing/2014/main" id="{9567710F-0C7B-4659-95FB-37AB2220E0C2}"/>
              </a:ext>
            </a:extLst>
          </p:cNvPr>
          <p:cNvPicPr>
            <a:picLocks noChangeAspect="1"/>
          </p:cNvPicPr>
          <p:nvPr/>
        </p:nvPicPr>
        <p:blipFill>
          <a:blip r:embed="rId5"/>
          <a:stretch>
            <a:fillRect/>
          </a:stretch>
        </p:blipFill>
        <p:spPr>
          <a:xfrm>
            <a:off x="-404827" y="4606809"/>
            <a:ext cx="8040006" cy="1921104"/>
          </a:xfrm>
          <a:prstGeom prst="rect">
            <a:avLst/>
          </a:prstGeom>
        </p:spPr>
      </p:pic>
    </p:spTree>
    <p:extLst>
      <p:ext uri="{BB962C8B-B14F-4D97-AF65-F5344CB8AC3E}">
        <p14:creationId xmlns:p14="http://schemas.microsoft.com/office/powerpoint/2010/main" val="129970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70B373-F8B7-4194-A9EB-C6297859FBE1}"/>
              </a:ext>
            </a:extLst>
          </p:cNvPr>
          <p:cNvSpPr>
            <a:spLocks noGrp="1"/>
          </p:cNvSpPr>
          <p:nvPr>
            <p:ph type="sldNum" sz="quarter" idx="12"/>
          </p:nvPr>
        </p:nvSpPr>
        <p:spPr>
          <a:xfrm>
            <a:off x="9492343" y="444536"/>
            <a:ext cx="935708" cy="402483"/>
          </a:xfrm>
        </p:spPr>
        <p:txBody>
          <a:bodyPr/>
          <a:lstStyle/>
          <a:p>
            <a:r>
              <a:rPr lang="en-US" altLang="ja-JP" dirty="0"/>
              <a:t>07</a:t>
            </a:r>
            <a:endParaRPr kumimoji="1" lang="ja-JP" altLang="en-US" dirty="0"/>
          </a:p>
        </p:txBody>
      </p:sp>
      <p:sp>
        <p:nvSpPr>
          <p:cNvPr id="3" name="タイトル 2">
            <a:extLst>
              <a:ext uri="{FF2B5EF4-FFF2-40B4-BE49-F238E27FC236}">
                <a16:creationId xmlns:a16="http://schemas.microsoft.com/office/drawing/2014/main" id="{BA01818A-4014-4A4F-8404-5456A87DF8F1}"/>
              </a:ext>
            </a:extLst>
          </p:cNvPr>
          <p:cNvSpPr>
            <a:spLocks noGrp="1"/>
          </p:cNvSpPr>
          <p:nvPr>
            <p:ph type="title"/>
          </p:nvPr>
        </p:nvSpPr>
        <p:spPr>
          <a:xfrm>
            <a:off x="1080599" y="360186"/>
            <a:ext cx="7677371" cy="446376"/>
          </a:xfrm>
        </p:spPr>
        <p:txBody>
          <a:bodyPr>
            <a:normAutofit fontScale="90000"/>
          </a:bodyPr>
          <a:lstStyle/>
          <a:p>
            <a:r>
              <a:rPr lang="ja-JP" altLang="en-US" dirty="0"/>
              <a:t>有害大気汚染物質モニタリング調査（水銀の測定結果）</a:t>
            </a:r>
            <a:endParaRPr kumimoji="1" lang="ja-JP" altLang="en-US" dirty="0"/>
          </a:p>
        </p:txBody>
      </p:sp>
      <p:sp>
        <p:nvSpPr>
          <p:cNvPr id="8" name="正方形/長方形 7">
            <a:extLst>
              <a:ext uri="{FF2B5EF4-FFF2-40B4-BE49-F238E27FC236}">
                <a16:creationId xmlns:a16="http://schemas.microsoft.com/office/drawing/2014/main" id="{35B0EF95-81E6-42AF-9F95-1504DF44BCF7}"/>
              </a:ext>
            </a:extLst>
          </p:cNvPr>
          <p:cNvSpPr/>
          <p:nvPr/>
        </p:nvSpPr>
        <p:spPr>
          <a:xfrm>
            <a:off x="765880" y="405473"/>
            <a:ext cx="131004" cy="328174"/>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AD08CA53-E931-4FF3-A042-7446ACD81CD5}"/>
              </a:ext>
            </a:extLst>
          </p:cNvPr>
          <p:cNvPicPr>
            <a:picLocks noChangeAspect="1"/>
          </p:cNvPicPr>
          <p:nvPr/>
        </p:nvPicPr>
        <p:blipFill>
          <a:blip r:embed="rId2"/>
          <a:stretch>
            <a:fillRect/>
          </a:stretch>
        </p:blipFill>
        <p:spPr>
          <a:xfrm>
            <a:off x="7443506" y="1860348"/>
            <a:ext cx="3120711" cy="4117931"/>
          </a:xfrm>
          <a:prstGeom prst="rect">
            <a:avLst/>
          </a:prstGeom>
        </p:spPr>
      </p:pic>
      <p:sp>
        <p:nvSpPr>
          <p:cNvPr id="20" name="テキスト ボックス 19">
            <a:extLst>
              <a:ext uri="{FF2B5EF4-FFF2-40B4-BE49-F238E27FC236}">
                <a16:creationId xmlns:a16="http://schemas.microsoft.com/office/drawing/2014/main" id="{05BE1880-CFB8-47E1-9313-1154616E3930}"/>
              </a:ext>
            </a:extLst>
          </p:cNvPr>
          <p:cNvSpPr txBox="1"/>
          <p:nvPr/>
        </p:nvSpPr>
        <p:spPr>
          <a:xfrm>
            <a:off x="8555880" y="2116626"/>
            <a:ext cx="436338" cy="393954"/>
          </a:xfrm>
          <a:prstGeom prst="rect">
            <a:avLst/>
          </a:prstGeom>
          <a:noFill/>
        </p:spPr>
        <p:txBody>
          <a:bodyPr wrap="none" rtlCol="0">
            <a:spAutoFit/>
          </a:bodyPr>
          <a:lstStyle/>
          <a:p>
            <a:r>
              <a:rPr kumimoji="1" lang="ja-JP" altLang="en-US" dirty="0"/>
              <a:t>③</a:t>
            </a:r>
            <a:endParaRPr kumimoji="1" lang="en-US" altLang="ja-JP" dirty="0"/>
          </a:p>
        </p:txBody>
      </p:sp>
      <p:sp>
        <p:nvSpPr>
          <p:cNvPr id="21" name="テキスト ボックス 20">
            <a:extLst>
              <a:ext uri="{FF2B5EF4-FFF2-40B4-BE49-F238E27FC236}">
                <a16:creationId xmlns:a16="http://schemas.microsoft.com/office/drawing/2014/main" id="{39DF7C8F-DD22-4731-BC2F-CC8951824F90}"/>
              </a:ext>
            </a:extLst>
          </p:cNvPr>
          <p:cNvSpPr txBox="1"/>
          <p:nvPr/>
        </p:nvSpPr>
        <p:spPr>
          <a:xfrm>
            <a:off x="8555880" y="4079054"/>
            <a:ext cx="436338" cy="393954"/>
          </a:xfrm>
          <a:prstGeom prst="rect">
            <a:avLst/>
          </a:prstGeom>
          <a:noFill/>
        </p:spPr>
        <p:txBody>
          <a:bodyPr wrap="none" rtlCol="0">
            <a:spAutoFit/>
          </a:bodyPr>
          <a:lstStyle/>
          <a:p>
            <a:r>
              <a:rPr kumimoji="1" lang="ja-JP" altLang="en-US" dirty="0"/>
              <a:t>①</a:t>
            </a:r>
          </a:p>
        </p:txBody>
      </p:sp>
      <p:sp>
        <p:nvSpPr>
          <p:cNvPr id="23" name="テキスト ボックス 22">
            <a:extLst>
              <a:ext uri="{FF2B5EF4-FFF2-40B4-BE49-F238E27FC236}">
                <a16:creationId xmlns:a16="http://schemas.microsoft.com/office/drawing/2014/main" id="{6ADF8519-13DE-4B75-BD91-2AFA0CD3F877}"/>
              </a:ext>
            </a:extLst>
          </p:cNvPr>
          <p:cNvSpPr txBox="1"/>
          <p:nvPr/>
        </p:nvSpPr>
        <p:spPr>
          <a:xfrm>
            <a:off x="7818615" y="5944008"/>
            <a:ext cx="2449710" cy="393954"/>
          </a:xfrm>
          <a:prstGeom prst="rect">
            <a:avLst/>
          </a:prstGeom>
          <a:solidFill>
            <a:schemeClr val="bg1"/>
          </a:solidFill>
        </p:spPr>
        <p:txBody>
          <a:bodyPr wrap="none" rtlCol="0">
            <a:spAutoFit/>
          </a:bodyPr>
          <a:lstStyle/>
          <a:p>
            <a:r>
              <a:rPr kumimoji="1" lang="ja-JP" altLang="en-US" dirty="0"/>
              <a:t>図　</a:t>
            </a:r>
            <a:r>
              <a:rPr lang="ja-JP" altLang="en-US" dirty="0"/>
              <a:t>水銀の</a:t>
            </a:r>
            <a:r>
              <a:rPr kumimoji="1" lang="ja-JP" altLang="en-US" dirty="0"/>
              <a:t>調査地点</a:t>
            </a:r>
          </a:p>
        </p:txBody>
      </p:sp>
      <p:sp>
        <p:nvSpPr>
          <p:cNvPr id="24" name="テキスト ボックス 23">
            <a:extLst>
              <a:ext uri="{FF2B5EF4-FFF2-40B4-BE49-F238E27FC236}">
                <a16:creationId xmlns:a16="http://schemas.microsoft.com/office/drawing/2014/main" id="{CC8DEA19-0A43-40A0-BD19-EBADA5A84E4C}"/>
              </a:ext>
            </a:extLst>
          </p:cNvPr>
          <p:cNvSpPr txBox="1"/>
          <p:nvPr/>
        </p:nvSpPr>
        <p:spPr>
          <a:xfrm>
            <a:off x="8053828" y="3976271"/>
            <a:ext cx="436338" cy="393954"/>
          </a:xfrm>
          <a:prstGeom prst="rect">
            <a:avLst/>
          </a:prstGeom>
          <a:noFill/>
        </p:spPr>
        <p:txBody>
          <a:bodyPr wrap="none" rtlCol="0">
            <a:spAutoFit/>
          </a:bodyPr>
          <a:lstStyle/>
          <a:p>
            <a:r>
              <a:rPr kumimoji="1" lang="ja-JP" altLang="en-US" dirty="0"/>
              <a:t>②</a:t>
            </a:r>
          </a:p>
        </p:txBody>
      </p:sp>
      <p:sp>
        <p:nvSpPr>
          <p:cNvPr id="25" name="テキスト ボックス 24">
            <a:extLst>
              <a:ext uri="{FF2B5EF4-FFF2-40B4-BE49-F238E27FC236}">
                <a16:creationId xmlns:a16="http://schemas.microsoft.com/office/drawing/2014/main" id="{5CF03094-4D99-490C-9C93-4B1D6329B4C0}"/>
              </a:ext>
            </a:extLst>
          </p:cNvPr>
          <p:cNvSpPr txBox="1"/>
          <p:nvPr/>
        </p:nvSpPr>
        <p:spPr>
          <a:xfrm>
            <a:off x="8314269" y="3177590"/>
            <a:ext cx="939681" cy="393954"/>
          </a:xfrm>
          <a:prstGeom prst="rect">
            <a:avLst/>
          </a:prstGeom>
          <a:solidFill>
            <a:schemeClr val="bg1"/>
          </a:solidFill>
        </p:spPr>
        <p:txBody>
          <a:bodyPr wrap="none" rtlCol="0">
            <a:spAutoFit/>
          </a:bodyPr>
          <a:lstStyle/>
          <a:p>
            <a:r>
              <a:rPr kumimoji="1" lang="ja-JP" altLang="en-US" dirty="0"/>
              <a:t>兵庫県</a:t>
            </a:r>
          </a:p>
        </p:txBody>
      </p:sp>
      <p:sp>
        <p:nvSpPr>
          <p:cNvPr id="26" name="テキスト ボックス 25">
            <a:extLst>
              <a:ext uri="{FF2B5EF4-FFF2-40B4-BE49-F238E27FC236}">
                <a16:creationId xmlns:a16="http://schemas.microsoft.com/office/drawing/2014/main" id="{EE7000B0-989D-4199-B325-5457C0E53FAF}"/>
              </a:ext>
            </a:extLst>
          </p:cNvPr>
          <p:cNvSpPr txBox="1"/>
          <p:nvPr/>
        </p:nvSpPr>
        <p:spPr>
          <a:xfrm>
            <a:off x="8757970" y="5190371"/>
            <a:ext cx="436338" cy="393954"/>
          </a:xfrm>
          <a:prstGeom prst="rect">
            <a:avLst/>
          </a:prstGeom>
          <a:noFill/>
        </p:spPr>
        <p:txBody>
          <a:bodyPr wrap="none" rtlCol="0">
            <a:spAutoFit/>
          </a:bodyPr>
          <a:lstStyle/>
          <a:p>
            <a:r>
              <a:rPr kumimoji="1" lang="ja-JP" altLang="en-US" dirty="0"/>
              <a:t>④</a:t>
            </a:r>
          </a:p>
        </p:txBody>
      </p:sp>
      <p:sp>
        <p:nvSpPr>
          <p:cNvPr id="27" name="テキスト ボックス 26">
            <a:extLst>
              <a:ext uri="{FF2B5EF4-FFF2-40B4-BE49-F238E27FC236}">
                <a16:creationId xmlns:a16="http://schemas.microsoft.com/office/drawing/2014/main" id="{8877B068-0712-4165-AAF5-45E70974CE71}"/>
              </a:ext>
            </a:extLst>
          </p:cNvPr>
          <p:cNvSpPr txBox="1"/>
          <p:nvPr/>
        </p:nvSpPr>
        <p:spPr>
          <a:xfrm>
            <a:off x="9492343" y="3667238"/>
            <a:ext cx="436338" cy="393954"/>
          </a:xfrm>
          <a:prstGeom prst="rect">
            <a:avLst/>
          </a:prstGeom>
          <a:noFill/>
        </p:spPr>
        <p:txBody>
          <a:bodyPr wrap="none" rtlCol="0">
            <a:spAutoFit/>
          </a:bodyPr>
          <a:lstStyle/>
          <a:p>
            <a:r>
              <a:rPr lang="ja-JP" altLang="en-US" dirty="0"/>
              <a:t>⑤</a:t>
            </a:r>
            <a:endParaRPr kumimoji="1" lang="ja-JP" altLang="en-US" dirty="0"/>
          </a:p>
        </p:txBody>
      </p:sp>
      <p:sp>
        <p:nvSpPr>
          <p:cNvPr id="28" name="テキスト ボックス 27">
            <a:extLst>
              <a:ext uri="{FF2B5EF4-FFF2-40B4-BE49-F238E27FC236}">
                <a16:creationId xmlns:a16="http://schemas.microsoft.com/office/drawing/2014/main" id="{3655568D-CD3D-4B3D-A4A0-F174116561D7}"/>
              </a:ext>
            </a:extLst>
          </p:cNvPr>
          <p:cNvSpPr txBox="1"/>
          <p:nvPr/>
        </p:nvSpPr>
        <p:spPr>
          <a:xfrm>
            <a:off x="8992218" y="3461055"/>
            <a:ext cx="436338" cy="393954"/>
          </a:xfrm>
          <a:prstGeom prst="rect">
            <a:avLst/>
          </a:prstGeom>
          <a:noFill/>
        </p:spPr>
        <p:txBody>
          <a:bodyPr wrap="none" rtlCol="0">
            <a:spAutoFit/>
          </a:bodyPr>
          <a:lstStyle/>
          <a:p>
            <a:r>
              <a:rPr lang="ja-JP" altLang="en-US" dirty="0"/>
              <a:t>⑥</a:t>
            </a:r>
            <a:endParaRPr kumimoji="1" lang="ja-JP" altLang="en-US" dirty="0"/>
          </a:p>
        </p:txBody>
      </p:sp>
      <p:sp>
        <p:nvSpPr>
          <p:cNvPr id="29" name="Text Box 2">
            <a:extLst>
              <a:ext uri="{FF2B5EF4-FFF2-40B4-BE49-F238E27FC236}">
                <a16:creationId xmlns:a16="http://schemas.microsoft.com/office/drawing/2014/main" id="{3714AE07-C3D1-45CC-9798-A5946E779188}"/>
              </a:ext>
            </a:extLst>
          </p:cNvPr>
          <p:cNvSpPr txBox="1">
            <a:spLocks noChangeArrowheads="1"/>
          </p:cNvSpPr>
          <p:nvPr/>
        </p:nvSpPr>
        <p:spPr bwMode="auto">
          <a:xfrm>
            <a:off x="6515072" y="6717514"/>
            <a:ext cx="2488789" cy="336941"/>
          </a:xfrm>
          <a:prstGeom prst="rect">
            <a:avLst/>
          </a:prstGeom>
          <a:noFill/>
          <a:ln w="1">
            <a:noFill/>
            <a:miter lim="800000"/>
            <a:headEnd/>
            <a:tailEnd/>
          </a:ln>
          <a:effectLst/>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1960" dirty="0"/>
          </a:p>
        </p:txBody>
      </p:sp>
      <p:sp>
        <p:nvSpPr>
          <p:cNvPr id="30" name="テキスト ボックス 29">
            <a:extLst>
              <a:ext uri="{FF2B5EF4-FFF2-40B4-BE49-F238E27FC236}">
                <a16:creationId xmlns:a16="http://schemas.microsoft.com/office/drawing/2014/main" id="{3E6AC99F-8D2D-4F13-852B-40EEF9684A1D}"/>
              </a:ext>
            </a:extLst>
          </p:cNvPr>
          <p:cNvSpPr txBox="1"/>
          <p:nvPr/>
        </p:nvSpPr>
        <p:spPr>
          <a:xfrm>
            <a:off x="765880" y="6668754"/>
            <a:ext cx="6706639" cy="400110"/>
          </a:xfrm>
          <a:prstGeom prst="rect">
            <a:avLst/>
          </a:prstGeom>
          <a:noFill/>
        </p:spPr>
        <p:txBody>
          <a:bodyPr wrap="square" rtlCol="0">
            <a:spAutoFit/>
          </a:bodyPr>
          <a:lstStyle/>
          <a:p>
            <a:r>
              <a:rPr kumimoji="1" lang="ja-JP" altLang="en-US" dirty="0"/>
              <a:t>図　</a:t>
            </a:r>
            <a:r>
              <a:rPr lang="ja-JP" altLang="en-US" dirty="0"/>
              <a:t>水銀の測定結果（</a:t>
            </a:r>
            <a:r>
              <a:rPr lang="en-US" altLang="ja-JP" sz="2000" dirty="0">
                <a:solidFill>
                  <a:srgbClr val="000000"/>
                </a:solidFill>
                <a:latin typeface="ＭＳ Ｐゴシック"/>
                <a:ea typeface="ＭＳ Ｐゴシック"/>
              </a:rPr>
              <a:t>ng/m</a:t>
            </a:r>
            <a:r>
              <a:rPr lang="en-US" altLang="ja-JP" sz="2000" baseline="30000" dirty="0">
                <a:solidFill>
                  <a:srgbClr val="000000"/>
                </a:solidFill>
                <a:latin typeface="ＭＳ Ｐゴシック"/>
                <a:ea typeface="ＭＳ Ｐゴシック"/>
              </a:rPr>
              <a:t>3 </a:t>
            </a:r>
            <a:r>
              <a:rPr lang="en-US" altLang="ja-JP" sz="2000" dirty="0"/>
              <a:t>, </a:t>
            </a:r>
            <a:r>
              <a:rPr lang="ja-JP" altLang="en-US" dirty="0"/>
              <a:t>国指針値　</a:t>
            </a:r>
            <a:r>
              <a:rPr lang="en-US" altLang="ja-JP" dirty="0"/>
              <a:t>40 ng/m</a:t>
            </a:r>
            <a:r>
              <a:rPr lang="en-US" altLang="ja-JP" baseline="30000" dirty="0"/>
              <a:t>3</a:t>
            </a:r>
            <a:r>
              <a:rPr lang="ja-JP" altLang="en-US" dirty="0"/>
              <a:t>　）</a:t>
            </a:r>
            <a:r>
              <a:rPr lang="ja-JP" altLang="en-US" sz="2000" dirty="0">
                <a:solidFill>
                  <a:srgbClr val="000000"/>
                </a:solidFill>
                <a:latin typeface="ＭＳ Ｐゴシック"/>
                <a:ea typeface="ＭＳ Ｐゴシック"/>
              </a:rPr>
              <a:t>　</a:t>
            </a:r>
            <a:endParaRPr kumimoji="1" lang="ja-JP" altLang="en-US" dirty="0"/>
          </a:p>
        </p:txBody>
      </p:sp>
      <p:pic>
        <p:nvPicPr>
          <p:cNvPr id="4" name="図 3">
            <a:extLst>
              <a:ext uri="{FF2B5EF4-FFF2-40B4-BE49-F238E27FC236}">
                <a16:creationId xmlns:a16="http://schemas.microsoft.com/office/drawing/2014/main" id="{83B08CDC-9ADF-48B7-9489-4444BF1B63AE}"/>
              </a:ext>
            </a:extLst>
          </p:cNvPr>
          <p:cNvPicPr>
            <a:picLocks noChangeAspect="1"/>
          </p:cNvPicPr>
          <p:nvPr/>
        </p:nvPicPr>
        <p:blipFill>
          <a:blip r:embed="rId3"/>
          <a:stretch>
            <a:fillRect/>
          </a:stretch>
        </p:blipFill>
        <p:spPr>
          <a:xfrm>
            <a:off x="-486157" y="807639"/>
            <a:ext cx="8040006" cy="1921104"/>
          </a:xfrm>
          <a:prstGeom prst="rect">
            <a:avLst/>
          </a:prstGeom>
        </p:spPr>
      </p:pic>
      <p:pic>
        <p:nvPicPr>
          <p:cNvPr id="10" name="図 9">
            <a:extLst>
              <a:ext uri="{FF2B5EF4-FFF2-40B4-BE49-F238E27FC236}">
                <a16:creationId xmlns:a16="http://schemas.microsoft.com/office/drawing/2014/main" id="{7B77D33D-1200-40BE-8350-5064CA459E04}"/>
              </a:ext>
            </a:extLst>
          </p:cNvPr>
          <p:cNvPicPr>
            <a:picLocks noChangeAspect="1"/>
          </p:cNvPicPr>
          <p:nvPr/>
        </p:nvPicPr>
        <p:blipFill>
          <a:blip r:embed="rId4"/>
          <a:stretch>
            <a:fillRect/>
          </a:stretch>
        </p:blipFill>
        <p:spPr>
          <a:xfrm>
            <a:off x="-647754" y="2717486"/>
            <a:ext cx="8201622" cy="1960848"/>
          </a:xfrm>
          <a:prstGeom prst="rect">
            <a:avLst/>
          </a:prstGeom>
        </p:spPr>
      </p:pic>
      <p:pic>
        <p:nvPicPr>
          <p:cNvPr id="11" name="図 10">
            <a:extLst>
              <a:ext uri="{FF2B5EF4-FFF2-40B4-BE49-F238E27FC236}">
                <a16:creationId xmlns:a16="http://schemas.microsoft.com/office/drawing/2014/main" id="{A4A43C94-CE92-4005-BF41-7AE5556F07D7}"/>
              </a:ext>
            </a:extLst>
          </p:cNvPr>
          <p:cNvPicPr>
            <a:picLocks noChangeAspect="1"/>
          </p:cNvPicPr>
          <p:nvPr/>
        </p:nvPicPr>
        <p:blipFill>
          <a:blip r:embed="rId5"/>
          <a:stretch>
            <a:fillRect/>
          </a:stretch>
        </p:blipFill>
        <p:spPr>
          <a:xfrm>
            <a:off x="-772036" y="4637061"/>
            <a:ext cx="8357784" cy="1997035"/>
          </a:xfrm>
          <a:prstGeom prst="rect">
            <a:avLst/>
          </a:prstGeom>
        </p:spPr>
      </p:pic>
    </p:spTree>
    <p:extLst>
      <p:ext uri="{BB962C8B-B14F-4D97-AF65-F5344CB8AC3E}">
        <p14:creationId xmlns:p14="http://schemas.microsoft.com/office/powerpoint/2010/main" val="1014281392"/>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目次">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裏表紙">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7B738E83808D648AB0CF0F6EF4867DF" ma:contentTypeVersion="" ma:contentTypeDescription="新しいドキュメントを作成します。" ma:contentTypeScope="" ma:versionID="2f96e0c4fb56765787c77fd6ca0d7c77">
  <xsd:schema xmlns:xsd="http://www.w3.org/2001/XMLSchema" xmlns:xs="http://www.w3.org/2001/XMLSchema" xmlns:p="http://schemas.microsoft.com/office/2006/metadata/properties" targetNamespace="http://schemas.microsoft.com/office/2006/metadata/properties" ma:root="true" ma:fieldsID="80d68df1d8f8eef02213e8263687140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EA296A-5AD6-4B70-B770-12C4BFF7943D}">
  <ds:schemaRefs>
    <ds:schemaRef ds:uri="http://schemas.microsoft.com/sharepoint/v3/contenttype/forms"/>
  </ds:schemaRefs>
</ds:datastoreItem>
</file>

<file path=customXml/itemProps2.xml><?xml version="1.0" encoding="utf-8"?>
<ds:datastoreItem xmlns:ds="http://schemas.openxmlformats.org/officeDocument/2006/customXml" ds:itemID="{8988F4FC-9B48-4014-B6E9-023180A97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5A1B6B9-D863-4BD7-B9F4-5879B7D3E6D8}">
  <ds:schemaRef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2208</TotalTime>
  <Words>683</Words>
  <Application>Microsoft Office PowerPoint</Application>
  <PresentationFormat>ユーザー設定</PresentationFormat>
  <Paragraphs>137</Paragraphs>
  <Slides>11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11</vt:i4>
      </vt:variant>
    </vt:vector>
  </HeadingPairs>
  <TitlesOfParts>
    <vt:vector size="23" baseType="lpstr">
      <vt:lpstr>ＭＳ Ｐゴシック</vt:lpstr>
      <vt:lpstr>ＭＳ 明朝</vt:lpstr>
      <vt:lpstr>新細明體</vt:lpstr>
      <vt:lpstr>游ゴシック</vt:lpstr>
      <vt:lpstr>Arial</vt:lpstr>
      <vt:lpstr>Calibri</vt:lpstr>
      <vt:lpstr>Century</vt:lpstr>
      <vt:lpstr>Times New Roman</vt:lpstr>
      <vt:lpstr>Wingdings</vt:lpstr>
      <vt:lpstr>表紙</vt:lpstr>
      <vt:lpstr>目次</vt:lpstr>
      <vt:lpstr>裏表紙</vt:lpstr>
      <vt:lpstr>兵庫県における大気中の水銀濃度について</vt:lpstr>
      <vt:lpstr>Contents</vt:lpstr>
      <vt:lpstr>有害大気汚染物質モニタリング調査（概要）</vt:lpstr>
      <vt:lpstr>有害大気汚染物質モニタリング調査（測定項目など）</vt:lpstr>
      <vt:lpstr>有害大気汚染物質モニタリング調査（水銀の調査地点など）</vt:lpstr>
      <vt:lpstr>有害大気汚染物質モニタリング調査（水銀の分析方法の概要）</vt:lpstr>
      <vt:lpstr>有害大気汚染物質モニタリング調査（水銀の測定結果）</vt:lpstr>
      <vt:lpstr>有害大気汚染物質モニタリング調査（水銀の測定結果）</vt:lpstr>
      <vt:lpstr>有害大気汚染物質モニタリング調査（水銀の測定結果）</vt:lpstr>
      <vt:lpstr>有害大気汚染物質モニタリング調査（水銀の測定結果）</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兵庫県推奨ppt様式</dc:subject>
  <dc:creator>広報広聴課</dc:creator>
  <cp:lastModifiedBy>m009161</cp:lastModifiedBy>
  <cp:revision>130</cp:revision>
  <cp:lastPrinted>2024-05-27T07:28:21Z</cp:lastPrinted>
  <dcterms:created xsi:type="dcterms:W3CDTF">2023-08-17T00:35:59Z</dcterms:created>
  <dcterms:modified xsi:type="dcterms:W3CDTF">2024-05-27T07:35:43Z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0x01010087B738E83808D648AB0CF0F6EF4867DF</vt:lpwstr>
  </property>
</Properties>
</file>