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310" r:id="rId2"/>
    <p:sldId id="306" r:id="rId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95652" autoAdjust="0"/>
  </p:normalViewPr>
  <p:slideViewPr>
    <p:cSldViewPr snapToGrid="0">
      <p:cViewPr varScale="1">
        <p:scale>
          <a:sx n="75" d="100"/>
          <a:sy n="75" d="100"/>
        </p:scale>
        <p:origin x="-282" y="-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 /><Relationship Id="rId7" Type="http://schemas.openxmlformats.org/officeDocument/2006/relationships/tableStyles" Target="tableStyles.xml" /><Relationship Id="rId2" Type="http://schemas.openxmlformats.org/officeDocument/2006/relationships/slide" Target="slides/slide1.xml" /><Relationship Id="rId1" Type="http://schemas.openxmlformats.org/officeDocument/2006/relationships/slideMaster" Target="slideMasters/slideMaster1.xml" /><Relationship Id="rId6" Type="http://schemas.openxmlformats.org/officeDocument/2006/relationships/theme" Target="theme/theme1.xml" /><Relationship Id="rId5" Type="http://schemas.openxmlformats.org/officeDocument/2006/relationships/viewProps" Target="viewProps.xml" /><Relationship Id="rId4" Type="http://schemas.openxmlformats.org/officeDocument/2006/relationships/presProps" Target="presProps.xml" 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 /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 /><Relationship Id="rId1" Type="http://schemas.openxmlformats.org/officeDocument/2006/relationships/slideMaster" Target="../slideMasters/slideMaster1.xml" 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 /><Relationship Id="rId1" Type="http://schemas.openxmlformats.org/officeDocument/2006/relationships/slideMaster" Target="../slideMasters/slideMaster1.xml" 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 /><Relationship Id="rId1" Type="http://schemas.openxmlformats.org/officeDocument/2006/relationships/slideMaster" Target="../slideMasters/slideMaster1.xml" 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 /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 /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3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1803405"/>
            <a:ext cx="94488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632201"/>
            <a:ext cx="94488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909561" y="4314328"/>
            <a:ext cx="2910840" cy="374642"/>
          </a:xfrm>
        </p:spPr>
        <p:txBody>
          <a:bodyPr/>
          <a:lstStyle/>
          <a:p>
            <a:fld id="{48A87A34-81AB-432B-8DAE-1953F412C126}" type="datetimeFigureOut">
              <a:rPr lang="en-US" dirty="0"/>
              <a:t>6/10/2024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371600" y="4323845"/>
            <a:ext cx="640080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7200" y="1430866"/>
            <a:ext cx="2743200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77" y="4697360"/>
            <a:ext cx="10822034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1727" y="941439"/>
            <a:ext cx="10821840" cy="3478161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516715"/>
            <a:ext cx="10820400" cy="701969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6/10/2024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3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2"/>
            <a:ext cx="1082040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9133"/>
            <a:ext cx="10130516" cy="99906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6/10/2024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3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67" y="753533"/>
            <a:ext cx="10151533" cy="2604495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303865" y="3365556"/>
            <a:ext cx="9592736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959862"/>
            <a:ext cx="10151533" cy="679871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6/10/2024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476250" y="93345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984230" y="270129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3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95" y="1124701"/>
            <a:ext cx="10146186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8315"/>
            <a:ext cx="10144654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78883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6/10/2024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8883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895600" y="761999"/>
            <a:ext cx="8610599" cy="130386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800" y="2202080"/>
            <a:ext cx="3456432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799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68800" y="2201333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366858" y="2904067"/>
            <a:ext cx="3456432" cy="331461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51800" y="2192866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8051801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6/10/2024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599" cy="12954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8618" y="4191000"/>
            <a:ext cx="3451582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8618" y="2362200"/>
            <a:ext cx="3451582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8618" y="4873764"/>
            <a:ext cx="3451582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74263" y="4191000"/>
            <a:ext cx="3448935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374263" y="2362200"/>
            <a:ext cx="3448936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374264" y="4873763"/>
            <a:ext cx="344893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49731" y="4191000"/>
            <a:ext cx="3456469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049855" y="2362200"/>
            <a:ext cx="3447878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8049731" y="4873761"/>
            <a:ext cx="345244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6/10/2024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194559"/>
            <a:ext cx="10820400" cy="40241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6/10/2024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3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48800" y="745066"/>
            <a:ext cx="2057400" cy="3903133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4466" y="745067"/>
            <a:ext cx="8204201" cy="390313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79941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6/10/2024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0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6/10/2024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3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3"/>
            <a:ext cx="10820399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467" y="3641725"/>
            <a:ext cx="10490200" cy="955675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6/10/2024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1"/>
            <a:ext cx="6991492" cy="36406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194559"/>
            <a:ext cx="5334000" cy="40241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194559"/>
            <a:ext cx="5334000" cy="40241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6/10/2024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600" cy="12954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9" y="2183802"/>
            <a:ext cx="507999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3132666"/>
            <a:ext cx="5311775" cy="308601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0" y="2183802"/>
            <a:ext cx="5105400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132666"/>
            <a:ext cx="5334000" cy="308601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6/10/2024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6/10/2024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6/10/2024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41148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95582" y="746759"/>
            <a:ext cx="6510618" cy="5471925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411480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6/10/2024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687324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861238" y="751241"/>
            <a:ext cx="3644962" cy="5467443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687324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6/10/2024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13" Type="http://schemas.openxmlformats.org/officeDocument/2006/relationships/slideLayout" Target="../slideLayouts/slideLayout13.xml" /><Relationship Id="rId18" Type="http://schemas.openxmlformats.org/officeDocument/2006/relationships/theme" Target="../theme/theme1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slideLayout" Target="../slideLayouts/slideLayout12.xml" /><Relationship Id="rId17" Type="http://schemas.openxmlformats.org/officeDocument/2006/relationships/slideLayout" Target="../slideLayouts/slideLayout17.xml" /><Relationship Id="rId2" Type="http://schemas.openxmlformats.org/officeDocument/2006/relationships/slideLayout" Target="../slideLayouts/slideLayout2.xml" /><Relationship Id="rId16" Type="http://schemas.openxmlformats.org/officeDocument/2006/relationships/slideLayout" Target="../slideLayouts/slideLayout16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5" Type="http://schemas.openxmlformats.org/officeDocument/2006/relationships/slideLayout" Target="../slideLayouts/slideLayout15.xml" /><Relationship Id="rId10" Type="http://schemas.openxmlformats.org/officeDocument/2006/relationships/slideLayout" Target="../slideLayouts/slideLayout10.xml" /><Relationship Id="rId19" Type="http://schemas.openxmlformats.org/officeDocument/2006/relationships/image" Target="../media/image1.png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Relationship Id="rId14" Type="http://schemas.openxmlformats.org/officeDocument/2006/relationships/slideLayout" Target="../slideLayouts/slideLayout14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3-HD-TOP.pn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4414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895600" y="764373"/>
            <a:ext cx="861060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194560"/>
            <a:ext cx="10820400" cy="40241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95360" y="6356350"/>
            <a:ext cx="29108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6/10/2024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355845"/>
            <a:ext cx="7772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3810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 /><Relationship Id="rId1" Type="http://schemas.openxmlformats.org/officeDocument/2006/relationships/slideLayout" Target="../slideLayouts/slideLayout2.xml" 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 /><Relationship Id="rId2" Type="http://schemas.openxmlformats.org/officeDocument/2006/relationships/image" Target="../media/image4.png" /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B13F900A-1C8D-2A07-CADC-E42D5CDBB2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70302" y="492149"/>
            <a:ext cx="8610600" cy="1293028"/>
          </a:xfrm>
        </p:spPr>
        <p:txBody>
          <a:bodyPr/>
          <a:lstStyle/>
          <a:p>
            <a:r>
              <a:rPr lang="sr-Latn-RS" b="1" dirty="0" err="1"/>
              <a:t>Action</a:t>
            </a:r>
            <a:r>
              <a:rPr lang="sr-Latn-RS" b="1" dirty="0"/>
              <a:t> plan </a:t>
            </a:r>
            <a:r>
              <a:rPr lang="sr-Latn-RS" b="1" dirty="0" err="1"/>
              <a:t>for</a:t>
            </a:r>
            <a:r>
              <a:rPr lang="sr-Latn-RS" b="1" dirty="0"/>
              <a:t> </a:t>
            </a:r>
            <a:br>
              <a:rPr lang="sr-Latn-RS" b="1" dirty="0"/>
            </a:br>
            <a:r>
              <a:rPr lang="sr-Latn-RS" b="1" dirty="0"/>
              <a:t>post-</a:t>
            </a:r>
            <a:r>
              <a:rPr lang="sr-Latn-RS" b="1" dirty="0" err="1"/>
              <a:t>training</a:t>
            </a:r>
            <a:r>
              <a:rPr lang="sr-Latn-RS" b="1" dirty="0"/>
              <a:t> period</a:t>
            </a:r>
          </a:p>
        </p:txBody>
      </p:sp>
      <p:sp>
        <p:nvSpPr>
          <p:cNvPr id="3" name="Čuvar mesta za sadržaj 2">
            <a:extLst>
              <a:ext uri="{FF2B5EF4-FFF2-40B4-BE49-F238E27FC236}">
                <a16:creationId xmlns:a16="http://schemas.microsoft.com/office/drawing/2014/main" id="{DD2027D0-10CB-6102-E6EB-0DC7880D50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sr-Latn-RS" b="1" dirty="0" err="1">
                <a:effectLst/>
              </a:rPr>
              <a:t>Measure</a:t>
            </a:r>
            <a:r>
              <a:rPr lang="sr-Latn-RS" dirty="0">
                <a:effectLst/>
              </a:rPr>
              <a:t>: </a:t>
            </a:r>
            <a:r>
              <a:rPr lang="sr-Latn-RS" dirty="0" err="1">
                <a:effectLst/>
              </a:rPr>
              <a:t>building</a:t>
            </a:r>
            <a:r>
              <a:rPr lang="sr-Latn-RS" dirty="0">
                <a:effectLst/>
              </a:rPr>
              <a:t> </a:t>
            </a:r>
            <a:r>
              <a:rPr lang="sr-Latn-RS" dirty="0" err="1">
                <a:effectLst/>
              </a:rPr>
              <a:t>capacity</a:t>
            </a:r>
            <a:r>
              <a:rPr lang="sr-Latn-RS" dirty="0">
                <a:effectLst/>
              </a:rPr>
              <a:t> </a:t>
            </a:r>
            <a:r>
              <a:rPr lang="sr-Latn-RS" dirty="0" err="1">
                <a:effectLst/>
              </a:rPr>
              <a:t>of</a:t>
            </a:r>
            <a:r>
              <a:rPr lang="sr-Latn-RS" dirty="0">
                <a:effectLst/>
              </a:rPr>
              <a:t> </a:t>
            </a:r>
            <a:r>
              <a:rPr lang="sr-Latn-RS" dirty="0" err="1">
                <a:effectLst/>
              </a:rPr>
              <a:t>Central</a:t>
            </a:r>
            <a:r>
              <a:rPr lang="sr-Latn-RS" dirty="0">
                <a:effectLst/>
              </a:rPr>
              <a:t> </a:t>
            </a:r>
            <a:r>
              <a:rPr lang="sr-Latn-RS" dirty="0" err="1">
                <a:effectLst/>
              </a:rPr>
              <a:t>administration</a:t>
            </a:r>
            <a:r>
              <a:rPr lang="sr-Latn-RS" dirty="0">
                <a:effectLst/>
              </a:rPr>
              <a:t>, </a:t>
            </a:r>
            <a:r>
              <a:rPr lang="sr-Latn-RS" dirty="0" err="1">
                <a:effectLst/>
              </a:rPr>
              <a:t>industry</a:t>
            </a:r>
            <a:r>
              <a:rPr lang="sr-Latn-RS" dirty="0">
                <a:effectLst/>
              </a:rPr>
              <a:t> </a:t>
            </a:r>
            <a:r>
              <a:rPr lang="sr-Latn-RS" dirty="0" err="1">
                <a:effectLst/>
              </a:rPr>
              <a:t>and</a:t>
            </a:r>
            <a:r>
              <a:rPr lang="sr-Latn-RS" dirty="0">
                <a:effectLst/>
              </a:rPr>
              <a:t> general </a:t>
            </a:r>
            <a:r>
              <a:rPr lang="sr-Latn-RS" dirty="0" err="1">
                <a:effectLst/>
              </a:rPr>
              <a:t>publuc</a:t>
            </a:r>
            <a:r>
              <a:rPr lang="sr-Latn-RS" dirty="0">
                <a:effectLst/>
              </a:rPr>
              <a:t> in </a:t>
            </a:r>
            <a:r>
              <a:rPr lang="sr-Latn-RS" dirty="0" err="1">
                <a:effectLst/>
              </a:rPr>
              <a:t>the</a:t>
            </a:r>
            <a:r>
              <a:rPr lang="sr-Latn-RS" dirty="0">
                <a:effectLst/>
              </a:rPr>
              <a:t> </a:t>
            </a:r>
            <a:r>
              <a:rPr lang="sr-Latn-RS" dirty="0" err="1">
                <a:effectLst/>
              </a:rPr>
              <a:t>field</a:t>
            </a:r>
            <a:r>
              <a:rPr lang="sr-Latn-RS" dirty="0">
                <a:effectLst/>
              </a:rPr>
              <a:t> </a:t>
            </a:r>
            <a:r>
              <a:rPr lang="sr-Latn-RS" dirty="0" err="1">
                <a:effectLst/>
              </a:rPr>
              <a:t>of</a:t>
            </a:r>
            <a:r>
              <a:rPr lang="sr-Latn-RS" dirty="0">
                <a:effectLst/>
              </a:rPr>
              <a:t> </a:t>
            </a:r>
            <a:r>
              <a:rPr lang="sr-Latn-RS" dirty="0" err="1">
                <a:effectLst/>
              </a:rPr>
              <a:t>environmental</a:t>
            </a:r>
            <a:r>
              <a:rPr lang="sr-Latn-RS" dirty="0">
                <a:effectLst/>
              </a:rPr>
              <a:t> </a:t>
            </a:r>
            <a:r>
              <a:rPr lang="sr-Latn-RS" dirty="0" err="1">
                <a:effectLst/>
              </a:rPr>
              <a:t>protection</a:t>
            </a:r>
            <a:r>
              <a:rPr lang="sr-Latn-RS" dirty="0">
                <a:effectLst/>
              </a:rPr>
              <a:t> </a:t>
            </a:r>
            <a:br>
              <a:rPr lang="sr-Latn-RS" dirty="0"/>
            </a:br>
            <a:br>
              <a:rPr lang="sr-Latn-RS" dirty="0"/>
            </a:br>
            <a:br>
              <a:rPr lang="sr-Latn-RS" dirty="0"/>
            </a:br>
            <a:r>
              <a:rPr lang="sr-Latn-RS" b="1" dirty="0" err="1">
                <a:effectLst/>
              </a:rPr>
              <a:t>Activity</a:t>
            </a:r>
            <a:r>
              <a:rPr lang="sr-Latn-RS" dirty="0">
                <a:effectLst/>
              </a:rPr>
              <a:t> 1.1 </a:t>
            </a:r>
            <a:r>
              <a:rPr lang="sr-Latn-RS" dirty="0" err="1">
                <a:effectLst/>
              </a:rPr>
              <a:t>Organizing</a:t>
            </a:r>
            <a:r>
              <a:rPr lang="sr-Latn-RS" dirty="0">
                <a:effectLst/>
              </a:rPr>
              <a:t> </a:t>
            </a:r>
            <a:r>
              <a:rPr lang="sr-Latn-RS" dirty="0" err="1">
                <a:effectLst/>
              </a:rPr>
              <a:t>presentation</a:t>
            </a:r>
            <a:r>
              <a:rPr lang="sr-Latn-RS" dirty="0">
                <a:effectLst/>
              </a:rPr>
              <a:t> </a:t>
            </a:r>
            <a:r>
              <a:rPr lang="sr-Latn-RS" dirty="0" err="1">
                <a:effectLst/>
              </a:rPr>
              <a:t>for</a:t>
            </a:r>
            <a:r>
              <a:rPr lang="sr-Latn-RS" dirty="0">
                <a:effectLst/>
              </a:rPr>
              <a:t> </a:t>
            </a:r>
            <a:r>
              <a:rPr lang="sr-Latn-RS" dirty="0" err="1">
                <a:effectLst/>
              </a:rPr>
              <a:t>Ministerial</a:t>
            </a:r>
            <a:r>
              <a:rPr lang="sr-Latn-RS" dirty="0">
                <a:effectLst/>
              </a:rPr>
              <a:t> </a:t>
            </a:r>
            <a:r>
              <a:rPr lang="sr-Latn-RS" dirty="0" err="1">
                <a:effectLst/>
              </a:rPr>
              <a:t>staff</a:t>
            </a:r>
            <a:r>
              <a:rPr lang="sr-Latn-RS" dirty="0">
                <a:effectLst/>
              </a:rPr>
              <a:t> </a:t>
            </a:r>
            <a:r>
              <a:rPr lang="sr-Latn-RS" dirty="0" err="1">
                <a:effectLst/>
              </a:rPr>
              <a:t>regarding</a:t>
            </a:r>
            <a:r>
              <a:rPr lang="sr-Latn-RS" dirty="0">
                <a:effectLst/>
              </a:rPr>
              <a:t> </a:t>
            </a:r>
            <a:r>
              <a:rPr lang="sr-Latn-RS" dirty="0" err="1">
                <a:effectLst/>
              </a:rPr>
              <a:t>all</a:t>
            </a:r>
            <a:r>
              <a:rPr lang="sr-Latn-RS" dirty="0">
                <a:effectLst/>
              </a:rPr>
              <a:t> </a:t>
            </a:r>
            <a:r>
              <a:rPr lang="sr-Latn-RS" dirty="0" err="1">
                <a:effectLst/>
              </a:rPr>
              <a:t>topics</a:t>
            </a:r>
            <a:r>
              <a:rPr lang="sr-Latn-RS" dirty="0">
                <a:effectLst/>
              </a:rPr>
              <a:t> from </a:t>
            </a:r>
            <a:r>
              <a:rPr lang="sr-Latn-RS" dirty="0" err="1">
                <a:effectLst/>
              </a:rPr>
              <a:t>this</a:t>
            </a:r>
            <a:r>
              <a:rPr lang="sr-Latn-RS" dirty="0">
                <a:effectLst/>
              </a:rPr>
              <a:t> </a:t>
            </a:r>
            <a:r>
              <a:rPr lang="sr-Latn-RS" dirty="0" err="1">
                <a:effectLst/>
              </a:rPr>
              <a:t>training</a:t>
            </a:r>
            <a:r>
              <a:rPr lang="sr-Latn-RS" dirty="0">
                <a:effectLst/>
              </a:rPr>
              <a:t> (</a:t>
            </a:r>
            <a:r>
              <a:rPr lang="sr-Latn-RS" dirty="0" err="1">
                <a:effectLst/>
              </a:rPr>
              <a:t>end</a:t>
            </a:r>
            <a:r>
              <a:rPr lang="sr-Latn-RS" dirty="0">
                <a:effectLst/>
              </a:rPr>
              <a:t> </a:t>
            </a:r>
            <a:r>
              <a:rPr lang="sr-Latn-RS" dirty="0" err="1">
                <a:effectLst/>
              </a:rPr>
              <a:t>of</a:t>
            </a:r>
            <a:r>
              <a:rPr lang="sr-Latn-RS" dirty="0">
                <a:effectLst/>
              </a:rPr>
              <a:t> June 2024)</a:t>
            </a:r>
            <a:r>
              <a:rPr lang="sr-Latn-RS" dirty="0"/>
              <a:t> </a:t>
            </a:r>
            <a:br>
              <a:rPr lang="sr-Latn-RS" dirty="0"/>
            </a:br>
            <a:br>
              <a:rPr lang="sr-Latn-RS" dirty="0"/>
            </a:br>
            <a:r>
              <a:rPr lang="sr-Latn-RS" dirty="0" err="1">
                <a:effectLst/>
              </a:rPr>
              <a:t>Activity</a:t>
            </a:r>
            <a:r>
              <a:rPr lang="sr-Latn-RS" dirty="0">
                <a:effectLst/>
              </a:rPr>
              <a:t> 1.2 </a:t>
            </a:r>
            <a:r>
              <a:rPr lang="sr-Latn-RS" dirty="0" err="1">
                <a:effectLst/>
              </a:rPr>
              <a:t>Organizing</a:t>
            </a:r>
            <a:r>
              <a:rPr lang="sr-Latn-RS" dirty="0">
                <a:effectLst/>
              </a:rPr>
              <a:t> </a:t>
            </a:r>
            <a:r>
              <a:rPr lang="sr-Latn-RS" dirty="0" err="1">
                <a:effectLst/>
              </a:rPr>
              <a:t>presentation</a:t>
            </a:r>
            <a:r>
              <a:rPr lang="sr-Latn-RS" dirty="0">
                <a:effectLst/>
              </a:rPr>
              <a:t> </a:t>
            </a:r>
            <a:r>
              <a:rPr lang="sr-Latn-RS" dirty="0" err="1">
                <a:effectLst/>
              </a:rPr>
              <a:t>of</a:t>
            </a:r>
            <a:r>
              <a:rPr lang="sr-Latn-RS" dirty="0">
                <a:effectLst/>
              </a:rPr>
              <a:t> PCB </a:t>
            </a:r>
            <a:r>
              <a:rPr lang="sr-Latn-RS" dirty="0" err="1">
                <a:effectLst/>
              </a:rPr>
              <a:t>and</a:t>
            </a:r>
            <a:r>
              <a:rPr lang="sr-Latn-RS" dirty="0">
                <a:effectLst/>
              </a:rPr>
              <a:t> </a:t>
            </a:r>
            <a:r>
              <a:rPr lang="sr-Latn-RS" dirty="0" err="1">
                <a:effectLst/>
              </a:rPr>
              <a:t>hazardous</a:t>
            </a:r>
            <a:r>
              <a:rPr lang="sr-Latn-RS" dirty="0">
                <a:effectLst/>
              </a:rPr>
              <a:t> </a:t>
            </a:r>
            <a:r>
              <a:rPr lang="sr-Latn-RS" dirty="0" err="1">
                <a:effectLst/>
              </a:rPr>
              <a:t>waste</a:t>
            </a:r>
            <a:r>
              <a:rPr lang="sr-Latn-RS" dirty="0">
                <a:effectLst/>
              </a:rPr>
              <a:t> </a:t>
            </a:r>
            <a:r>
              <a:rPr lang="sr-Latn-RS" dirty="0" err="1">
                <a:effectLst/>
              </a:rPr>
              <a:t>treatment</a:t>
            </a:r>
            <a:r>
              <a:rPr lang="sr-Latn-RS" dirty="0">
                <a:effectLst/>
              </a:rPr>
              <a:t> in Japan </a:t>
            </a:r>
            <a:r>
              <a:rPr lang="sr-Latn-RS" dirty="0" err="1">
                <a:effectLst/>
              </a:rPr>
              <a:t>for</a:t>
            </a:r>
            <a:r>
              <a:rPr lang="sr-Latn-RS" dirty="0">
                <a:effectLst/>
              </a:rPr>
              <a:t> </a:t>
            </a:r>
            <a:r>
              <a:rPr lang="sr-Latn-RS" dirty="0" err="1">
                <a:effectLst/>
              </a:rPr>
              <a:t>our</a:t>
            </a:r>
            <a:r>
              <a:rPr lang="sr-Latn-RS" dirty="0">
                <a:effectLst/>
              </a:rPr>
              <a:t> </a:t>
            </a:r>
            <a:r>
              <a:rPr lang="sr-Latn-RS" dirty="0" err="1">
                <a:effectLst/>
              </a:rPr>
              <a:t>industry</a:t>
            </a:r>
            <a:r>
              <a:rPr lang="sr-Latn-RS" dirty="0">
                <a:effectLst/>
              </a:rPr>
              <a:t> in </a:t>
            </a:r>
            <a:r>
              <a:rPr lang="sr-Latn-RS" dirty="0" err="1">
                <a:effectLst/>
              </a:rPr>
              <a:t>cooperation</a:t>
            </a:r>
            <a:r>
              <a:rPr lang="sr-Latn-RS" dirty="0">
                <a:effectLst/>
              </a:rPr>
              <a:t> </a:t>
            </a:r>
            <a:r>
              <a:rPr lang="sr-Latn-RS" dirty="0" err="1">
                <a:effectLst/>
              </a:rPr>
              <a:t>with</a:t>
            </a:r>
            <a:r>
              <a:rPr lang="sr-Latn-RS" dirty="0">
                <a:effectLst/>
              </a:rPr>
              <a:t> </a:t>
            </a:r>
            <a:r>
              <a:rPr lang="sr-Latn-RS" dirty="0" err="1">
                <a:effectLst/>
              </a:rPr>
              <a:t>Serbian</a:t>
            </a:r>
            <a:r>
              <a:rPr lang="sr-Latn-RS" dirty="0">
                <a:effectLst/>
              </a:rPr>
              <a:t> </a:t>
            </a:r>
            <a:r>
              <a:rPr lang="sr-Latn-RS" dirty="0" err="1">
                <a:effectLst/>
              </a:rPr>
              <a:t>Chamber</a:t>
            </a:r>
            <a:r>
              <a:rPr lang="sr-Latn-RS" dirty="0">
                <a:effectLst/>
              </a:rPr>
              <a:t> </a:t>
            </a:r>
            <a:r>
              <a:rPr lang="sr-Latn-RS" dirty="0" err="1">
                <a:effectLst/>
              </a:rPr>
              <a:t>of</a:t>
            </a:r>
            <a:r>
              <a:rPr lang="sr-Latn-RS" dirty="0">
                <a:effectLst/>
              </a:rPr>
              <a:t> </a:t>
            </a:r>
            <a:r>
              <a:rPr lang="sr-Latn-RS" dirty="0" err="1">
                <a:effectLst/>
              </a:rPr>
              <a:t>Commerrce</a:t>
            </a:r>
            <a:r>
              <a:rPr lang="sr-Latn-RS" dirty="0"/>
              <a:t> </a:t>
            </a:r>
            <a:br>
              <a:rPr lang="sr-Latn-RS" dirty="0"/>
            </a:br>
            <a:br>
              <a:rPr lang="sr-Latn-RS" dirty="0"/>
            </a:br>
            <a:r>
              <a:rPr lang="sr-Latn-RS" dirty="0">
                <a:effectLst/>
              </a:rPr>
              <a:t>(</a:t>
            </a:r>
            <a:r>
              <a:rPr lang="sr-Latn-RS" dirty="0" err="1">
                <a:effectLst/>
              </a:rPr>
              <a:t>November</a:t>
            </a:r>
            <a:r>
              <a:rPr lang="sr-Latn-RS" dirty="0">
                <a:effectLst/>
              </a:rPr>
              <a:t> 2024)</a:t>
            </a:r>
            <a:r>
              <a:rPr lang="sr-Latn-RS" dirty="0"/>
              <a:t> </a:t>
            </a:r>
            <a:br>
              <a:rPr lang="sr-Latn-RS" dirty="0"/>
            </a:br>
            <a:br>
              <a:rPr lang="sr-Latn-RS" dirty="0"/>
            </a:br>
            <a:r>
              <a:rPr lang="sr-Latn-RS" dirty="0" err="1">
                <a:effectLst/>
              </a:rPr>
              <a:t>Activity</a:t>
            </a:r>
            <a:r>
              <a:rPr lang="sr-Latn-RS" dirty="0">
                <a:effectLst/>
              </a:rPr>
              <a:t> 1.3 </a:t>
            </a:r>
            <a:r>
              <a:rPr lang="sr-Latn-RS" dirty="0" err="1">
                <a:effectLst/>
              </a:rPr>
              <a:t>Organizing</a:t>
            </a:r>
            <a:r>
              <a:rPr lang="sr-Latn-RS" dirty="0">
                <a:effectLst/>
              </a:rPr>
              <a:t> </a:t>
            </a:r>
            <a:r>
              <a:rPr lang="sr-Latn-RS" dirty="0" err="1">
                <a:effectLst/>
              </a:rPr>
              <a:t>presentation</a:t>
            </a:r>
            <a:r>
              <a:rPr lang="sr-Latn-RS" dirty="0">
                <a:effectLst/>
              </a:rPr>
              <a:t> </a:t>
            </a:r>
            <a:r>
              <a:rPr lang="sr-Latn-RS" dirty="0" err="1">
                <a:effectLst/>
              </a:rPr>
              <a:t>of</a:t>
            </a:r>
            <a:r>
              <a:rPr lang="sr-Latn-RS" dirty="0">
                <a:effectLst/>
              </a:rPr>
              <a:t> PCB </a:t>
            </a:r>
            <a:r>
              <a:rPr lang="sr-Latn-RS" dirty="0" err="1">
                <a:effectLst/>
              </a:rPr>
              <a:t>and</a:t>
            </a:r>
            <a:r>
              <a:rPr lang="sr-Latn-RS" dirty="0">
                <a:effectLst/>
              </a:rPr>
              <a:t> </a:t>
            </a:r>
            <a:r>
              <a:rPr lang="sr-Latn-RS" dirty="0" err="1">
                <a:effectLst/>
              </a:rPr>
              <a:t>hazardous</a:t>
            </a:r>
            <a:r>
              <a:rPr lang="sr-Latn-RS" dirty="0">
                <a:effectLst/>
              </a:rPr>
              <a:t> </a:t>
            </a:r>
            <a:r>
              <a:rPr lang="sr-Latn-RS" dirty="0" err="1">
                <a:effectLst/>
              </a:rPr>
              <a:t>waste</a:t>
            </a:r>
            <a:r>
              <a:rPr lang="sr-Latn-RS" dirty="0">
                <a:effectLst/>
              </a:rPr>
              <a:t> </a:t>
            </a:r>
            <a:r>
              <a:rPr lang="sr-Latn-RS" dirty="0" err="1">
                <a:effectLst/>
              </a:rPr>
              <a:t>treatment</a:t>
            </a:r>
            <a:r>
              <a:rPr lang="sr-Latn-RS" dirty="0">
                <a:effectLst/>
              </a:rPr>
              <a:t> in Japan </a:t>
            </a:r>
            <a:r>
              <a:rPr lang="sr-Latn-RS" dirty="0" err="1">
                <a:effectLst/>
              </a:rPr>
              <a:t>for</a:t>
            </a:r>
            <a:r>
              <a:rPr lang="sr-Latn-RS" dirty="0">
                <a:effectLst/>
              </a:rPr>
              <a:t> </a:t>
            </a:r>
            <a:r>
              <a:rPr lang="sr-Latn-RS" dirty="0" err="1">
                <a:effectLst/>
              </a:rPr>
              <a:t>students</a:t>
            </a:r>
            <a:r>
              <a:rPr lang="sr-Latn-RS" dirty="0">
                <a:effectLst/>
              </a:rPr>
              <a:t> </a:t>
            </a:r>
            <a:r>
              <a:rPr lang="sr-Latn-RS" dirty="0" err="1">
                <a:effectLst/>
              </a:rPr>
              <a:t>of</a:t>
            </a:r>
            <a:r>
              <a:rPr lang="sr-Latn-RS" dirty="0">
                <a:effectLst/>
              </a:rPr>
              <a:t> </a:t>
            </a:r>
            <a:r>
              <a:rPr lang="sr-Latn-RS" dirty="0" err="1">
                <a:effectLst/>
              </a:rPr>
              <a:t>chemical</a:t>
            </a:r>
            <a:r>
              <a:rPr lang="sr-Latn-RS" dirty="0">
                <a:effectLst/>
              </a:rPr>
              <a:t> </a:t>
            </a:r>
            <a:r>
              <a:rPr lang="sr-Latn-RS" dirty="0" err="1">
                <a:effectLst/>
              </a:rPr>
              <a:t>and</a:t>
            </a:r>
            <a:r>
              <a:rPr lang="sr-Latn-RS" dirty="0">
                <a:effectLst/>
              </a:rPr>
              <a:t> </a:t>
            </a:r>
            <a:r>
              <a:rPr lang="sr-Latn-RS" dirty="0" err="1">
                <a:effectLst/>
              </a:rPr>
              <a:t>environmental</a:t>
            </a:r>
            <a:r>
              <a:rPr lang="sr-Latn-RS" dirty="0">
                <a:effectLst/>
              </a:rPr>
              <a:t> </a:t>
            </a:r>
            <a:r>
              <a:rPr lang="sr-Latn-RS" dirty="0" err="1">
                <a:effectLst/>
              </a:rPr>
              <a:t>engineering</a:t>
            </a:r>
            <a:r>
              <a:rPr lang="sr-Latn-RS" dirty="0">
                <a:effectLst/>
              </a:rPr>
              <a:t> in </a:t>
            </a:r>
            <a:r>
              <a:rPr lang="sr-Latn-RS" dirty="0" err="1">
                <a:effectLst/>
              </a:rPr>
              <a:t>Faculty</a:t>
            </a:r>
            <a:r>
              <a:rPr lang="sr-Latn-RS" dirty="0">
                <a:effectLst/>
              </a:rPr>
              <a:t> </a:t>
            </a:r>
            <a:r>
              <a:rPr lang="sr-Latn-RS" dirty="0" err="1">
                <a:effectLst/>
              </a:rPr>
              <a:t>of</a:t>
            </a:r>
            <a:r>
              <a:rPr lang="sr-Latn-RS" dirty="0">
                <a:effectLst/>
              </a:rPr>
              <a:t> </a:t>
            </a:r>
            <a:r>
              <a:rPr lang="sr-Latn-RS" dirty="0" err="1">
                <a:effectLst/>
              </a:rPr>
              <a:t>Technology</a:t>
            </a:r>
            <a:r>
              <a:rPr lang="sr-Latn-RS" dirty="0">
                <a:effectLst/>
              </a:rPr>
              <a:t> </a:t>
            </a:r>
            <a:r>
              <a:rPr lang="sr-Latn-RS" dirty="0" err="1">
                <a:effectLst/>
              </a:rPr>
              <a:t>and</a:t>
            </a:r>
            <a:r>
              <a:rPr lang="sr-Latn-RS" dirty="0">
                <a:effectLst/>
              </a:rPr>
              <a:t> </a:t>
            </a:r>
            <a:r>
              <a:rPr lang="sr-Latn-RS" dirty="0" err="1">
                <a:effectLst/>
              </a:rPr>
              <a:t>Merallurgy</a:t>
            </a:r>
            <a:r>
              <a:rPr lang="sr-Latn-RS" dirty="0">
                <a:effectLst/>
              </a:rPr>
              <a:t>.</a:t>
            </a:r>
            <a:r>
              <a:rPr lang="sr-Latn-RS" dirty="0"/>
              <a:t> </a:t>
            </a:r>
            <a:br>
              <a:rPr lang="sr-Latn-RS" dirty="0"/>
            </a:br>
            <a:br>
              <a:rPr lang="sr-Latn-RS" dirty="0"/>
            </a:br>
            <a:r>
              <a:rPr lang="sr-Latn-RS" dirty="0">
                <a:effectLst/>
              </a:rPr>
              <a:t>(</a:t>
            </a:r>
            <a:r>
              <a:rPr lang="sr-Latn-RS" dirty="0" err="1">
                <a:effectLst/>
              </a:rPr>
              <a:t>November</a:t>
            </a:r>
            <a:r>
              <a:rPr lang="sr-Latn-RS" dirty="0">
                <a:effectLst/>
              </a:rPr>
              <a:t> 2024)</a:t>
            </a:r>
            <a:endParaRPr lang="sr-Latn-R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B162E92-283A-37D3-C0FC-6E3296A713B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" y="0"/>
            <a:ext cx="2063692" cy="13757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62612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2194561"/>
            <a:ext cx="10820400" cy="2885439"/>
          </a:xfrm>
        </p:spPr>
        <p:txBody>
          <a:bodyPr>
            <a:normAutofit fontScale="70000" lnSpcReduction="20000"/>
          </a:bodyPr>
          <a:lstStyle/>
          <a:p>
            <a:pPr marL="0" indent="0" algn="ctr">
              <a:buNone/>
            </a:pPr>
            <a:endParaRPr lang="sr-Cyrl-RS" sz="4400" b="1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ctr">
              <a:buNone/>
            </a:pPr>
            <a:r>
              <a:rPr lang="sr-Latn-RS" sz="44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Hvala na pažnji!</a:t>
            </a:r>
          </a:p>
          <a:p>
            <a:pPr marL="0" indent="0" algn="ctr">
              <a:buNone/>
            </a:pPr>
            <a:endParaRPr lang="sr-Latn-RS" sz="4400" b="1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ctr">
              <a:buNone/>
            </a:pPr>
            <a:endParaRPr lang="sr-Latn-RS" sz="4400" b="1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ctr">
              <a:buNone/>
            </a:pPr>
            <a:endParaRPr lang="sr-Latn-RS" sz="4400" b="1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ctr">
              <a:buNone/>
            </a:pPr>
            <a:r>
              <a:rPr lang="sr-Latn-RS" sz="44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Ivan </a:t>
            </a:r>
            <a:r>
              <a:rPr lang="sr-Latn-RS" sz="4400" b="1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Durickovic</a:t>
            </a:r>
            <a:endParaRPr lang="sr-Latn-RS" sz="4400" b="1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1843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86975" y="346075"/>
            <a:ext cx="1695450" cy="1695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843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413000" cy="13512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8462970"/>
      </p:ext>
    </p:extLst>
  </p:cSld>
  <p:clrMapOvr>
    <a:masterClrMapping/>
  </p:clrMapOvr>
</p:sld>
</file>

<file path=ppt/theme/theme1.xml><?xml version="1.0" encoding="utf-8"?>
<a:theme xmlns:a="http://schemas.openxmlformats.org/drawingml/2006/main" name="Vapor Trail">
  <a:themeElements>
    <a:clrScheme name="Vapor Trail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C4220D"/>
      </a:accent1>
      <a:accent2>
        <a:srgbClr val="EB7712"/>
      </a:accent2>
      <a:accent3>
        <a:srgbClr val="ECBD31"/>
      </a:accent3>
      <a:accent4>
        <a:srgbClr val="92CE4A"/>
      </a:accent4>
      <a:accent5>
        <a:srgbClr val="50CFB4"/>
      </a:accent5>
      <a:accent6>
        <a:srgbClr val="0D8EC5"/>
      </a:accent6>
      <a:hlink>
        <a:srgbClr val="EA5A0C"/>
      </a:hlink>
      <a:folHlink>
        <a:srgbClr val="F09D3A"/>
      </a:folHlink>
    </a:clrScheme>
    <a:fontScheme name="Vapor Trail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Vapor Trail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FE1EB5C7-81A8-4CBA-AE6E-B3BF73DC389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TM04033937[[fn=Vapor Trail]]</Template>
  <TotalTime>1319</TotalTime>
  <Words>2892</Words>
  <Application>Microsoft Office PowerPoint</Application>
  <PresentationFormat>Široki ekran</PresentationFormat>
  <Paragraphs>339</Paragraphs>
  <Slides>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Naslovi slajdova</vt:lpstr>
      </vt:variant>
      <vt:variant>
        <vt:i4>2</vt:i4>
      </vt:variant>
    </vt:vector>
  </HeadingPairs>
  <TitlesOfParts>
    <vt:vector size="3" baseType="lpstr">
      <vt:lpstr>Vapor Trail</vt:lpstr>
      <vt:lpstr>Action plan for  post-training period</vt:lpstr>
      <vt:lpstr>PowerPoint prezentacija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Национално законодавство у области безбедног управљања хемикалијама</dc:title>
  <dc:creator>Ivan Đuričković</dc:creator>
  <cp:lastModifiedBy>ivandjurickovic@gmail.com</cp:lastModifiedBy>
  <cp:revision>87</cp:revision>
  <dcterms:created xsi:type="dcterms:W3CDTF">2023-12-04T09:58:34Z</dcterms:created>
  <dcterms:modified xsi:type="dcterms:W3CDTF">2024-06-10T12:40:22Z</dcterms:modified>
</cp:coreProperties>
</file>