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Lst>
  <p:sldSz cx="12192000" cy="6858000"/>
  <p:notesSz cx="6858000" cy="9144000"/>
  <p:defaultTextStyle>
    <a:defPPr>
      <a:defRPr lang="j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4" d="100"/>
          <a:sy n="74" d="100"/>
        </p:scale>
        <p:origin x="6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C3CDB-2F3A-24FD-C523-FBA9418159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46D2FCD-7AA8-319D-EA5A-771E270F7F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D90FC7C-A87D-A148-E84C-B0D01904F08C}"/>
              </a:ext>
            </a:extLst>
          </p:cNvPr>
          <p:cNvSpPr>
            <a:spLocks noGrp="1"/>
          </p:cNvSpPr>
          <p:nvPr>
            <p:ph type="dt" sz="half" idx="10"/>
          </p:nvPr>
        </p:nvSpPr>
        <p:spPr/>
        <p:txBody>
          <a:bodyPr/>
          <a:lstStyle/>
          <a:p>
            <a:fld id="{1026C074-973A-49F6-9237-8CDA3AA1D4D0}" type="datetimeFigureOut">
              <a:rPr lang="en-US" smtClean="0"/>
              <a:t>10/18/2024</a:t>
            </a:fld>
            <a:endParaRPr lang="en-US"/>
          </a:p>
        </p:txBody>
      </p:sp>
      <p:sp>
        <p:nvSpPr>
          <p:cNvPr id="5" name="Footer Placeholder 4">
            <a:extLst>
              <a:ext uri="{FF2B5EF4-FFF2-40B4-BE49-F238E27FC236}">
                <a16:creationId xmlns:a16="http://schemas.microsoft.com/office/drawing/2014/main" id="{8B5BFCFB-7806-68C5-9E17-96E9BF1B92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A11B31-0ACF-849E-FA04-BA97DA468FBB}"/>
              </a:ext>
            </a:extLst>
          </p:cNvPr>
          <p:cNvSpPr>
            <a:spLocks noGrp="1"/>
          </p:cNvSpPr>
          <p:nvPr>
            <p:ph type="sldNum" sz="quarter" idx="12"/>
          </p:nvPr>
        </p:nvSpPr>
        <p:spPr/>
        <p:txBody>
          <a:bodyPr/>
          <a:lstStyle/>
          <a:p>
            <a:fld id="{4D936334-CDD7-4D24-81E5-439FF3BDF3D0}" type="slidenum">
              <a:rPr lang="en-US" smtClean="0"/>
              <a:t>‹#›</a:t>
            </a:fld>
            <a:endParaRPr lang="en-US"/>
          </a:p>
        </p:txBody>
      </p:sp>
    </p:spTree>
    <p:extLst>
      <p:ext uri="{BB962C8B-B14F-4D97-AF65-F5344CB8AC3E}">
        <p14:creationId xmlns:p14="http://schemas.microsoft.com/office/powerpoint/2010/main" val="2931249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310B4-8D12-4802-E428-A0C61A6F20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8B91FC-C121-B4AE-1A57-73D3D31417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8356CB-FA52-2470-61D2-5F24A6B24B99}"/>
              </a:ext>
            </a:extLst>
          </p:cNvPr>
          <p:cNvSpPr>
            <a:spLocks noGrp="1"/>
          </p:cNvSpPr>
          <p:nvPr>
            <p:ph type="dt" sz="half" idx="10"/>
          </p:nvPr>
        </p:nvSpPr>
        <p:spPr/>
        <p:txBody>
          <a:bodyPr/>
          <a:lstStyle/>
          <a:p>
            <a:fld id="{1026C074-973A-49F6-9237-8CDA3AA1D4D0}" type="datetimeFigureOut">
              <a:rPr lang="en-US" smtClean="0"/>
              <a:t>10/18/2024</a:t>
            </a:fld>
            <a:endParaRPr lang="en-US"/>
          </a:p>
        </p:txBody>
      </p:sp>
      <p:sp>
        <p:nvSpPr>
          <p:cNvPr id="5" name="Footer Placeholder 4">
            <a:extLst>
              <a:ext uri="{FF2B5EF4-FFF2-40B4-BE49-F238E27FC236}">
                <a16:creationId xmlns:a16="http://schemas.microsoft.com/office/drawing/2014/main" id="{1502C7E4-9BE1-1CD4-C798-06A119A83C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3C01AF-C86D-FD6F-11CD-75CDE5D23F11}"/>
              </a:ext>
            </a:extLst>
          </p:cNvPr>
          <p:cNvSpPr>
            <a:spLocks noGrp="1"/>
          </p:cNvSpPr>
          <p:nvPr>
            <p:ph type="sldNum" sz="quarter" idx="12"/>
          </p:nvPr>
        </p:nvSpPr>
        <p:spPr/>
        <p:txBody>
          <a:bodyPr/>
          <a:lstStyle/>
          <a:p>
            <a:fld id="{4D936334-CDD7-4D24-81E5-439FF3BDF3D0}" type="slidenum">
              <a:rPr lang="en-US" smtClean="0"/>
              <a:t>‹#›</a:t>
            </a:fld>
            <a:endParaRPr lang="en-US"/>
          </a:p>
        </p:txBody>
      </p:sp>
    </p:spTree>
    <p:extLst>
      <p:ext uri="{BB962C8B-B14F-4D97-AF65-F5344CB8AC3E}">
        <p14:creationId xmlns:p14="http://schemas.microsoft.com/office/powerpoint/2010/main" val="1895209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DB44D2-2636-4920-35A4-52F00A5911D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669C8B-67A1-78FA-CFAC-9202D1E9F4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525309-2AFD-5AA5-9C9B-BB6DAD916E97}"/>
              </a:ext>
            </a:extLst>
          </p:cNvPr>
          <p:cNvSpPr>
            <a:spLocks noGrp="1"/>
          </p:cNvSpPr>
          <p:nvPr>
            <p:ph type="dt" sz="half" idx="10"/>
          </p:nvPr>
        </p:nvSpPr>
        <p:spPr/>
        <p:txBody>
          <a:bodyPr/>
          <a:lstStyle/>
          <a:p>
            <a:fld id="{1026C074-973A-49F6-9237-8CDA3AA1D4D0}" type="datetimeFigureOut">
              <a:rPr lang="en-US" smtClean="0"/>
              <a:t>10/18/2024</a:t>
            </a:fld>
            <a:endParaRPr lang="en-US"/>
          </a:p>
        </p:txBody>
      </p:sp>
      <p:sp>
        <p:nvSpPr>
          <p:cNvPr id="5" name="Footer Placeholder 4">
            <a:extLst>
              <a:ext uri="{FF2B5EF4-FFF2-40B4-BE49-F238E27FC236}">
                <a16:creationId xmlns:a16="http://schemas.microsoft.com/office/drawing/2014/main" id="{37735449-D2D8-53AE-FFFC-9430C5D4D8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C8E7E8-8632-B357-751C-F777A19CDBB9}"/>
              </a:ext>
            </a:extLst>
          </p:cNvPr>
          <p:cNvSpPr>
            <a:spLocks noGrp="1"/>
          </p:cNvSpPr>
          <p:nvPr>
            <p:ph type="sldNum" sz="quarter" idx="12"/>
          </p:nvPr>
        </p:nvSpPr>
        <p:spPr/>
        <p:txBody>
          <a:bodyPr/>
          <a:lstStyle/>
          <a:p>
            <a:fld id="{4D936334-CDD7-4D24-81E5-439FF3BDF3D0}" type="slidenum">
              <a:rPr lang="en-US" smtClean="0"/>
              <a:t>‹#›</a:t>
            </a:fld>
            <a:endParaRPr lang="en-US"/>
          </a:p>
        </p:txBody>
      </p:sp>
    </p:spTree>
    <p:extLst>
      <p:ext uri="{BB962C8B-B14F-4D97-AF65-F5344CB8AC3E}">
        <p14:creationId xmlns:p14="http://schemas.microsoft.com/office/powerpoint/2010/main" val="1856604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C3D39-6EE7-FAB9-A17C-4DADC0E885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8FA70F-D7DE-991F-DF5C-21B53C458E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1173C1-4BD7-247C-3EFE-A3E3877308C9}"/>
              </a:ext>
            </a:extLst>
          </p:cNvPr>
          <p:cNvSpPr>
            <a:spLocks noGrp="1"/>
          </p:cNvSpPr>
          <p:nvPr>
            <p:ph type="dt" sz="half" idx="10"/>
          </p:nvPr>
        </p:nvSpPr>
        <p:spPr/>
        <p:txBody>
          <a:bodyPr/>
          <a:lstStyle/>
          <a:p>
            <a:fld id="{1026C074-973A-49F6-9237-8CDA3AA1D4D0}" type="datetimeFigureOut">
              <a:rPr lang="en-US" smtClean="0"/>
              <a:t>10/18/2024</a:t>
            </a:fld>
            <a:endParaRPr lang="en-US"/>
          </a:p>
        </p:txBody>
      </p:sp>
      <p:sp>
        <p:nvSpPr>
          <p:cNvPr id="5" name="Footer Placeholder 4">
            <a:extLst>
              <a:ext uri="{FF2B5EF4-FFF2-40B4-BE49-F238E27FC236}">
                <a16:creationId xmlns:a16="http://schemas.microsoft.com/office/drawing/2014/main" id="{CAAA35D3-F972-467B-D949-590D08624E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29B67C-C456-DE26-2156-37754B9274B2}"/>
              </a:ext>
            </a:extLst>
          </p:cNvPr>
          <p:cNvSpPr>
            <a:spLocks noGrp="1"/>
          </p:cNvSpPr>
          <p:nvPr>
            <p:ph type="sldNum" sz="quarter" idx="12"/>
          </p:nvPr>
        </p:nvSpPr>
        <p:spPr/>
        <p:txBody>
          <a:bodyPr/>
          <a:lstStyle/>
          <a:p>
            <a:fld id="{4D936334-CDD7-4D24-81E5-439FF3BDF3D0}" type="slidenum">
              <a:rPr lang="en-US" smtClean="0"/>
              <a:t>‹#›</a:t>
            </a:fld>
            <a:endParaRPr lang="en-US"/>
          </a:p>
        </p:txBody>
      </p:sp>
    </p:spTree>
    <p:extLst>
      <p:ext uri="{BB962C8B-B14F-4D97-AF65-F5344CB8AC3E}">
        <p14:creationId xmlns:p14="http://schemas.microsoft.com/office/powerpoint/2010/main" val="397305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B6415-2456-9A5A-4AB0-41F0A2BDC0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F5C452-8A92-4597-8488-DD33C6D89C1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702922-D4A8-708C-A1F5-70096AFE960C}"/>
              </a:ext>
            </a:extLst>
          </p:cNvPr>
          <p:cNvSpPr>
            <a:spLocks noGrp="1"/>
          </p:cNvSpPr>
          <p:nvPr>
            <p:ph type="dt" sz="half" idx="10"/>
          </p:nvPr>
        </p:nvSpPr>
        <p:spPr/>
        <p:txBody>
          <a:bodyPr/>
          <a:lstStyle/>
          <a:p>
            <a:fld id="{1026C074-973A-49F6-9237-8CDA3AA1D4D0}" type="datetimeFigureOut">
              <a:rPr lang="en-US" smtClean="0"/>
              <a:t>10/18/2024</a:t>
            </a:fld>
            <a:endParaRPr lang="en-US"/>
          </a:p>
        </p:txBody>
      </p:sp>
      <p:sp>
        <p:nvSpPr>
          <p:cNvPr id="5" name="Footer Placeholder 4">
            <a:extLst>
              <a:ext uri="{FF2B5EF4-FFF2-40B4-BE49-F238E27FC236}">
                <a16:creationId xmlns:a16="http://schemas.microsoft.com/office/drawing/2014/main" id="{2B11F1CC-4408-5388-AF8C-61DBE067CC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47656B-914C-9185-4F70-BA8F3A217A0B}"/>
              </a:ext>
            </a:extLst>
          </p:cNvPr>
          <p:cNvSpPr>
            <a:spLocks noGrp="1"/>
          </p:cNvSpPr>
          <p:nvPr>
            <p:ph type="sldNum" sz="quarter" idx="12"/>
          </p:nvPr>
        </p:nvSpPr>
        <p:spPr/>
        <p:txBody>
          <a:bodyPr/>
          <a:lstStyle/>
          <a:p>
            <a:fld id="{4D936334-CDD7-4D24-81E5-439FF3BDF3D0}" type="slidenum">
              <a:rPr lang="en-US" smtClean="0"/>
              <a:t>‹#›</a:t>
            </a:fld>
            <a:endParaRPr lang="en-US"/>
          </a:p>
        </p:txBody>
      </p:sp>
    </p:spTree>
    <p:extLst>
      <p:ext uri="{BB962C8B-B14F-4D97-AF65-F5344CB8AC3E}">
        <p14:creationId xmlns:p14="http://schemas.microsoft.com/office/powerpoint/2010/main" val="119866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ABD59-F4D8-A74D-BBDC-A664A6274C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33B424-8C8E-624C-4211-4A73FF0C50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FE3456-7673-5E13-2AEE-0E1E92C23F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403BB3-CE61-0BBD-C634-2D3D12C8E59E}"/>
              </a:ext>
            </a:extLst>
          </p:cNvPr>
          <p:cNvSpPr>
            <a:spLocks noGrp="1"/>
          </p:cNvSpPr>
          <p:nvPr>
            <p:ph type="dt" sz="half" idx="10"/>
          </p:nvPr>
        </p:nvSpPr>
        <p:spPr/>
        <p:txBody>
          <a:bodyPr/>
          <a:lstStyle/>
          <a:p>
            <a:fld id="{1026C074-973A-49F6-9237-8CDA3AA1D4D0}" type="datetimeFigureOut">
              <a:rPr lang="en-US" smtClean="0"/>
              <a:t>10/18/2024</a:t>
            </a:fld>
            <a:endParaRPr lang="en-US"/>
          </a:p>
        </p:txBody>
      </p:sp>
      <p:sp>
        <p:nvSpPr>
          <p:cNvPr id="6" name="Footer Placeholder 5">
            <a:extLst>
              <a:ext uri="{FF2B5EF4-FFF2-40B4-BE49-F238E27FC236}">
                <a16:creationId xmlns:a16="http://schemas.microsoft.com/office/drawing/2014/main" id="{F3298C49-DDDE-30C8-4668-3E22E25701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8B06BC-FD17-40DE-D471-703936A2226B}"/>
              </a:ext>
            </a:extLst>
          </p:cNvPr>
          <p:cNvSpPr>
            <a:spLocks noGrp="1"/>
          </p:cNvSpPr>
          <p:nvPr>
            <p:ph type="sldNum" sz="quarter" idx="12"/>
          </p:nvPr>
        </p:nvSpPr>
        <p:spPr/>
        <p:txBody>
          <a:bodyPr/>
          <a:lstStyle/>
          <a:p>
            <a:fld id="{4D936334-CDD7-4D24-81E5-439FF3BDF3D0}" type="slidenum">
              <a:rPr lang="en-US" smtClean="0"/>
              <a:t>‹#›</a:t>
            </a:fld>
            <a:endParaRPr lang="en-US"/>
          </a:p>
        </p:txBody>
      </p:sp>
    </p:spTree>
    <p:extLst>
      <p:ext uri="{BB962C8B-B14F-4D97-AF65-F5344CB8AC3E}">
        <p14:creationId xmlns:p14="http://schemas.microsoft.com/office/powerpoint/2010/main" val="3277700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6F6DD-EA49-8ED6-484F-414F694991E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45EC58-9907-ED95-BFDD-2FCC3FAAE5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BAC05B-0AE7-EF43-768D-72A0C36BD23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96C1F1-01DF-C137-58D6-12EBFE6A7F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8CD708-C172-9553-4180-D928514F96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049783F-F89B-27A0-E03E-5D05522E1448}"/>
              </a:ext>
            </a:extLst>
          </p:cNvPr>
          <p:cNvSpPr>
            <a:spLocks noGrp="1"/>
          </p:cNvSpPr>
          <p:nvPr>
            <p:ph type="dt" sz="half" idx="10"/>
          </p:nvPr>
        </p:nvSpPr>
        <p:spPr/>
        <p:txBody>
          <a:bodyPr/>
          <a:lstStyle/>
          <a:p>
            <a:fld id="{1026C074-973A-49F6-9237-8CDA3AA1D4D0}" type="datetimeFigureOut">
              <a:rPr lang="en-US" smtClean="0"/>
              <a:t>10/18/2024</a:t>
            </a:fld>
            <a:endParaRPr lang="en-US"/>
          </a:p>
        </p:txBody>
      </p:sp>
      <p:sp>
        <p:nvSpPr>
          <p:cNvPr id="8" name="Footer Placeholder 7">
            <a:extLst>
              <a:ext uri="{FF2B5EF4-FFF2-40B4-BE49-F238E27FC236}">
                <a16:creationId xmlns:a16="http://schemas.microsoft.com/office/drawing/2014/main" id="{2B0781EA-FF25-1E33-29C8-4930ABC94E1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647E487-341F-7AAA-47AC-E9693983CB17}"/>
              </a:ext>
            </a:extLst>
          </p:cNvPr>
          <p:cNvSpPr>
            <a:spLocks noGrp="1"/>
          </p:cNvSpPr>
          <p:nvPr>
            <p:ph type="sldNum" sz="quarter" idx="12"/>
          </p:nvPr>
        </p:nvSpPr>
        <p:spPr/>
        <p:txBody>
          <a:bodyPr/>
          <a:lstStyle/>
          <a:p>
            <a:fld id="{4D936334-CDD7-4D24-81E5-439FF3BDF3D0}" type="slidenum">
              <a:rPr lang="en-US" smtClean="0"/>
              <a:t>‹#›</a:t>
            </a:fld>
            <a:endParaRPr lang="en-US"/>
          </a:p>
        </p:txBody>
      </p:sp>
    </p:spTree>
    <p:extLst>
      <p:ext uri="{BB962C8B-B14F-4D97-AF65-F5344CB8AC3E}">
        <p14:creationId xmlns:p14="http://schemas.microsoft.com/office/powerpoint/2010/main" val="3619271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A08D6-6126-FC37-7A87-CDA3D071680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6BAFBEA-4271-91A6-3941-A1C99901210E}"/>
              </a:ext>
            </a:extLst>
          </p:cNvPr>
          <p:cNvSpPr>
            <a:spLocks noGrp="1"/>
          </p:cNvSpPr>
          <p:nvPr>
            <p:ph type="dt" sz="half" idx="10"/>
          </p:nvPr>
        </p:nvSpPr>
        <p:spPr/>
        <p:txBody>
          <a:bodyPr/>
          <a:lstStyle/>
          <a:p>
            <a:fld id="{1026C074-973A-49F6-9237-8CDA3AA1D4D0}" type="datetimeFigureOut">
              <a:rPr lang="en-US" smtClean="0"/>
              <a:t>10/18/2024</a:t>
            </a:fld>
            <a:endParaRPr lang="en-US"/>
          </a:p>
        </p:txBody>
      </p:sp>
      <p:sp>
        <p:nvSpPr>
          <p:cNvPr id="4" name="Footer Placeholder 3">
            <a:extLst>
              <a:ext uri="{FF2B5EF4-FFF2-40B4-BE49-F238E27FC236}">
                <a16:creationId xmlns:a16="http://schemas.microsoft.com/office/drawing/2014/main" id="{A5112E7A-84B9-6BCC-B7BF-4E8009FEA0E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76D011-E515-75A0-BC4C-907BFD526F4C}"/>
              </a:ext>
            </a:extLst>
          </p:cNvPr>
          <p:cNvSpPr>
            <a:spLocks noGrp="1"/>
          </p:cNvSpPr>
          <p:nvPr>
            <p:ph type="sldNum" sz="quarter" idx="12"/>
          </p:nvPr>
        </p:nvSpPr>
        <p:spPr/>
        <p:txBody>
          <a:bodyPr/>
          <a:lstStyle/>
          <a:p>
            <a:fld id="{4D936334-CDD7-4D24-81E5-439FF3BDF3D0}" type="slidenum">
              <a:rPr lang="en-US" smtClean="0"/>
              <a:t>‹#›</a:t>
            </a:fld>
            <a:endParaRPr lang="en-US"/>
          </a:p>
        </p:txBody>
      </p:sp>
    </p:spTree>
    <p:extLst>
      <p:ext uri="{BB962C8B-B14F-4D97-AF65-F5344CB8AC3E}">
        <p14:creationId xmlns:p14="http://schemas.microsoft.com/office/powerpoint/2010/main" val="4286214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3946DB-AEFB-C591-6BEE-5FF6AAC6DC06}"/>
              </a:ext>
            </a:extLst>
          </p:cNvPr>
          <p:cNvSpPr>
            <a:spLocks noGrp="1"/>
          </p:cNvSpPr>
          <p:nvPr>
            <p:ph type="dt" sz="half" idx="10"/>
          </p:nvPr>
        </p:nvSpPr>
        <p:spPr/>
        <p:txBody>
          <a:bodyPr/>
          <a:lstStyle/>
          <a:p>
            <a:fld id="{1026C074-973A-49F6-9237-8CDA3AA1D4D0}" type="datetimeFigureOut">
              <a:rPr lang="en-US" smtClean="0"/>
              <a:t>10/18/2024</a:t>
            </a:fld>
            <a:endParaRPr lang="en-US"/>
          </a:p>
        </p:txBody>
      </p:sp>
      <p:sp>
        <p:nvSpPr>
          <p:cNvPr id="3" name="Footer Placeholder 2">
            <a:extLst>
              <a:ext uri="{FF2B5EF4-FFF2-40B4-BE49-F238E27FC236}">
                <a16:creationId xmlns:a16="http://schemas.microsoft.com/office/drawing/2014/main" id="{70691406-AF9A-748E-9ADB-E1EA108B75D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D85AB70-5794-026F-253C-248086C9CF77}"/>
              </a:ext>
            </a:extLst>
          </p:cNvPr>
          <p:cNvSpPr>
            <a:spLocks noGrp="1"/>
          </p:cNvSpPr>
          <p:nvPr>
            <p:ph type="sldNum" sz="quarter" idx="12"/>
          </p:nvPr>
        </p:nvSpPr>
        <p:spPr/>
        <p:txBody>
          <a:bodyPr/>
          <a:lstStyle/>
          <a:p>
            <a:fld id="{4D936334-CDD7-4D24-81E5-439FF3BDF3D0}" type="slidenum">
              <a:rPr lang="en-US" smtClean="0"/>
              <a:t>‹#›</a:t>
            </a:fld>
            <a:endParaRPr lang="en-US"/>
          </a:p>
        </p:txBody>
      </p:sp>
    </p:spTree>
    <p:extLst>
      <p:ext uri="{BB962C8B-B14F-4D97-AF65-F5344CB8AC3E}">
        <p14:creationId xmlns:p14="http://schemas.microsoft.com/office/powerpoint/2010/main" val="1525108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76993-2E04-3E62-A5DE-F41A06E01B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B355C73-CFB4-E297-5E87-9193F62139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C8ED81-4E95-9BCB-CCB6-4E43BE229A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0A80AA-F7F9-613C-D551-B89BD5BEEFA0}"/>
              </a:ext>
            </a:extLst>
          </p:cNvPr>
          <p:cNvSpPr>
            <a:spLocks noGrp="1"/>
          </p:cNvSpPr>
          <p:nvPr>
            <p:ph type="dt" sz="half" idx="10"/>
          </p:nvPr>
        </p:nvSpPr>
        <p:spPr/>
        <p:txBody>
          <a:bodyPr/>
          <a:lstStyle/>
          <a:p>
            <a:fld id="{1026C074-973A-49F6-9237-8CDA3AA1D4D0}" type="datetimeFigureOut">
              <a:rPr lang="en-US" smtClean="0"/>
              <a:t>10/18/2024</a:t>
            </a:fld>
            <a:endParaRPr lang="en-US"/>
          </a:p>
        </p:txBody>
      </p:sp>
      <p:sp>
        <p:nvSpPr>
          <p:cNvPr id="6" name="Footer Placeholder 5">
            <a:extLst>
              <a:ext uri="{FF2B5EF4-FFF2-40B4-BE49-F238E27FC236}">
                <a16:creationId xmlns:a16="http://schemas.microsoft.com/office/drawing/2014/main" id="{F116C245-905B-51CD-6F9F-C3CA109762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75EC77-30B2-B6E3-85B3-14981E5CDE29}"/>
              </a:ext>
            </a:extLst>
          </p:cNvPr>
          <p:cNvSpPr>
            <a:spLocks noGrp="1"/>
          </p:cNvSpPr>
          <p:nvPr>
            <p:ph type="sldNum" sz="quarter" idx="12"/>
          </p:nvPr>
        </p:nvSpPr>
        <p:spPr/>
        <p:txBody>
          <a:bodyPr/>
          <a:lstStyle/>
          <a:p>
            <a:fld id="{4D936334-CDD7-4D24-81E5-439FF3BDF3D0}" type="slidenum">
              <a:rPr lang="en-US" smtClean="0"/>
              <a:t>‹#›</a:t>
            </a:fld>
            <a:endParaRPr lang="en-US"/>
          </a:p>
        </p:txBody>
      </p:sp>
    </p:spTree>
    <p:extLst>
      <p:ext uri="{BB962C8B-B14F-4D97-AF65-F5344CB8AC3E}">
        <p14:creationId xmlns:p14="http://schemas.microsoft.com/office/powerpoint/2010/main" val="3820476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A19DE-E0BE-B0F0-EAA0-657230F769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EFB42B-6E7F-A433-892F-ED1ABAD912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509646-86FD-95FA-D2FC-D11055CECD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2CE170-FAC5-65FA-372F-8B0327441496}"/>
              </a:ext>
            </a:extLst>
          </p:cNvPr>
          <p:cNvSpPr>
            <a:spLocks noGrp="1"/>
          </p:cNvSpPr>
          <p:nvPr>
            <p:ph type="dt" sz="half" idx="10"/>
          </p:nvPr>
        </p:nvSpPr>
        <p:spPr/>
        <p:txBody>
          <a:bodyPr/>
          <a:lstStyle/>
          <a:p>
            <a:fld id="{1026C074-973A-49F6-9237-8CDA3AA1D4D0}" type="datetimeFigureOut">
              <a:rPr lang="en-US" smtClean="0"/>
              <a:t>10/18/2024</a:t>
            </a:fld>
            <a:endParaRPr lang="en-US"/>
          </a:p>
        </p:txBody>
      </p:sp>
      <p:sp>
        <p:nvSpPr>
          <p:cNvPr id="6" name="Footer Placeholder 5">
            <a:extLst>
              <a:ext uri="{FF2B5EF4-FFF2-40B4-BE49-F238E27FC236}">
                <a16:creationId xmlns:a16="http://schemas.microsoft.com/office/drawing/2014/main" id="{AEA4866F-D57B-AE73-7EAE-FD914CACC6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AFF5D8-5F92-ADE4-CC5D-B4BFD643D6FD}"/>
              </a:ext>
            </a:extLst>
          </p:cNvPr>
          <p:cNvSpPr>
            <a:spLocks noGrp="1"/>
          </p:cNvSpPr>
          <p:nvPr>
            <p:ph type="sldNum" sz="quarter" idx="12"/>
          </p:nvPr>
        </p:nvSpPr>
        <p:spPr/>
        <p:txBody>
          <a:bodyPr/>
          <a:lstStyle/>
          <a:p>
            <a:fld id="{4D936334-CDD7-4D24-81E5-439FF3BDF3D0}" type="slidenum">
              <a:rPr lang="en-US" smtClean="0"/>
              <a:t>‹#›</a:t>
            </a:fld>
            <a:endParaRPr lang="en-US"/>
          </a:p>
        </p:txBody>
      </p:sp>
    </p:spTree>
    <p:extLst>
      <p:ext uri="{BB962C8B-B14F-4D97-AF65-F5344CB8AC3E}">
        <p14:creationId xmlns:p14="http://schemas.microsoft.com/office/powerpoint/2010/main" val="78167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8C9CFC-25D6-A81B-ED7C-243F1ECC8D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010A6F-E1B4-A5F9-A7C9-137D18272B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BC5101-4F28-FEC8-FA31-C6763691CB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026C074-973A-49F6-9237-8CDA3AA1D4D0}" type="datetimeFigureOut">
              <a:rPr lang="en-US" smtClean="0"/>
              <a:t>10/18/2024</a:t>
            </a:fld>
            <a:endParaRPr lang="en-US"/>
          </a:p>
        </p:txBody>
      </p:sp>
      <p:sp>
        <p:nvSpPr>
          <p:cNvPr id="5" name="Footer Placeholder 4">
            <a:extLst>
              <a:ext uri="{FF2B5EF4-FFF2-40B4-BE49-F238E27FC236}">
                <a16:creationId xmlns:a16="http://schemas.microsoft.com/office/drawing/2014/main" id="{D59E5601-C540-5D07-42C4-BD03903906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1DA6FBB-C574-02DF-E139-13E610B8E7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D936334-CDD7-4D24-81E5-439FF3BDF3D0}" type="slidenum">
              <a:rPr lang="en-US" smtClean="0"/>
              <a:t>‹#›</a:t>
            </a:fld>
            <a:endParaRPr lang="en-US"/>
          </a:p>
        </p:txBody>
      </p:sp>
    </p:spTree>
    <p:extLst>
      <p:ext uri="{BB962C8B-B14F-4D97-AF65-F5344CB8AC3E}">
        <p14:creationId xmlns:p14="http://schemas.microsoft.com/office/powerpoint/2010/main" val="814864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descr="A person holding a container with a plant in it&#10;&#10;Description automatically generated">
            <a:extLst>
              <a:ext uri="{FF2B5EF4-FFF2-40B4-BE49-F238E27FC236}">
                <a16:creationId xmlns:a16="http://schemas.microsoft.com/office/drawing/2014/main" id="{70832628-118C-4C7A-DFAD-E2949EEBFE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936" y="3429000"/>
            <a:ext cx="2086948" cy="3317712"/>
          </a:xfrm>
          <a:prstGeom prst="rect">
            <a:avLst/>
          </a:prstGeom>
        </p:spPr>
      </p:pic>
      <p:sp>
        <p:nvSpPr>
          <p:cNvPr id="4" name="Rectangle 3">
            <a:extLst>
              <a:ext uri="{FF2B5EF4-FFF2-40B4-BE49-F238E27FC236}">
                <a16:creationId xmlns:a16="http://schemas.microsoft.com/office/drawing/2014/main" id="{DB14CB9E-48E9-B92C-0ECA-0DFAEE8F972E}"/>
              </a:ext>
            </a:extLst>
          </p:cNvPr>
          <p:cNvSpPr/>
          <p:nvPr/>
        </p:nvSpPr>
        <p:spPr>
          <a:xfrm>
            <a:off x="505817" y="2087668"/>
            <a:ext cx="3688863" cy="830997"/>
          </a:xfrm>
          <a:prstGeom prst="rect">
            <a:avLst/>
          </a:prstGeom>
        </p:spPr>
        <p:txBody>
          <a:bodyPr wrap="square">
            <a:spAutoFit/>
          </a:bodyPr>
          <a:ls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ja" sz="1600" b="1" dirty="0"/>
              <a:t>環境を改善する責任は私たち一人ひとりにあります</a:t>
            </a:r>
            <a:endParaRPr lang="en-US" sz="1600" b="1" dirty="0"/>
          </a:p>
        </p:txBody>
      </p:sp>
      <p:sp>
        <p:nvSpPr>
          <p:cNvPr id="5" name="Title 1">
            <a:extLst>
              <a:ext uri="{FF2B5EF4-FFF2-40B4-BE49-F238E27FC236}">
                <a16:creationId xmlns:a16="http://schemas.microsoft.com/office/drawing/2014/main" id="{2FA072CF-AB1E-7991-7207-DDDD933FBE49}"/>
              </a:ext>
            </a:extLst>
          </p:cNvPr>
          <p:cNvSpPr txBox="1">
            <a:spLocks/>
          </p:cNvSpPr>
          <p:nvPr/>
        </p:nvSpPr>
        <p:spPr>
          <a:xfrm>
            <a:off x="-34725" y="88140"/>
            <a:ext cx="12292314" cy="1008111"/>
          </a:xfrm>
          <a:prstGeom prst="rect">
            <a:avLst/>
          </a:prstGeom>
          <a:effectLst/>
        </p:spPr>
        <p:txBody>
          <a:bodyPr vert="horz" lIns="91440" tIns="45720" rIns="91440" bIns="45720" rtlCol="0" anchor="t" anchorCtr="0">
            <a:noAutofit/>
          </a:bodyPr>
          <a:ls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82880" indent="0" algn="l">
              <a:buNone/>
            </a:pPr>
            <a:r>
              <a:rPr lang="ja" sz="2600" b="1" dirty="0">
                <a:effectLst>
                  <a:outerShdw blurRad="38100" dist="38100" dir="2700000" algn="tl">
                    <a:srgbClr val="000000">
                      <a:alpha val="43137"/>
                    </a:srgbClr>
                  </a:outerShdw>
                </a:effectLst>
                <a:cs typeface="Arial" panose="020B0604020202020204" pitchFamily="34" charset="0"/>
              </a:rPr>
              <a:t>日本での研修（2024年6月） – セルビアの環境の質を改善する新たな力</a:t>
            </a:r>
            <a:endParaRPr lang="en-US" sz="2600" b="1" dirty="0">
              <a:effectLst>
                <a:outerShdw blurRad="38100" dist="38100" dir="2700000" algn="tl">
                  <a:srgbClr val="000000">
                    <a:alpha val="43137"/>
                  </a:srgbClr>
                </a:outerShdw>
              </a:effectLst>
              <a:cs typeface="Arial" panose="020B0604020202020204" pitchFamily="34" charset="0"/>
            </a:endParaRPr>
          </a:p>
        </p:txBody>
      </p:sp>
      <p:sp>
        <p:nvSpPr>
          <p:cNvPr id="6" name="Oval 5">
            <a:extLst>
              <a:ext uri="{FF2B5EF4-FFF2-40B4-BE49-F238E27FC236}">
                <a16:creationId xmlns:a16="http://schemas.microsoft.com/office/drawing/2014/main" id="{C5B1DE8D-2A24-61A1-B4D1-4E2F557C78B1}"/>
              </a:ext>
            </a:extLst>
          </p:cNvPr>
          <p:cNvSpPr/>
          <p:nvPr/>
        </p:nvSpPr>
        <p:spPr>
          <a:xfrm>
            <a:off x="282502" y="1182650"/>
            <a:ext cx="684639" cy="72008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r-Latn-R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sr-Latn-RS"/>
          </a:p>
        </p:txBody>
      </p:sp>
      <p:sp>
        <p:nvSpPr>
          <p:cNvPr id="7" name="TextBox 35">
            <a:extLst>
              <a:ext uri="{FF2B5EF4-FFF2-40B4-BE49-F238E27FC236}">
                <a16:creationId xmlns:a16="http://schemas.microsoft.com/office/drawing/2014/main" id="{6F0640D8-5CC4-6815-8C4D-DE9E46B9F54E}"/>
              </a:ext>
            </a:extLst>
          </p:cNvPr>
          <p:cNvSpPr txBox="1"/>
          <p:nvPr/>
        </p:nvSpPr>
        <p:spPr>
          <a:xfrm>
            <a:off x="210493" y="1265691"/>
            <a:ext cx="828656" cy="553998"/>
          </a:xfrm>
          <a:prstGeom prst="rect">
            <a:avLst/>
          </a:prstGeom>
          <a:noFill/>
        </p:spPr>
        <p:txBody>
          <a:bodyPr wrap="square" rtlCol="0">
            <a:spAutoFit/>
          </a:bodyPr>
          <a:ls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ja" sz="3000" b="1" dirty="0">
                <a:solidFill>
                  <a:schemeClr val="bg1"/>
                </a:solidFill>
                <a:latin typeface="+mj-lt"/>
              </a:rPr>
              <a:t>1</a:t>
            </a:r>
          </a:p>
        </p:txBody>
      </p:sp>
      <p:sp>
        <p:nvSpPr>
          <p:cNvPr id="8" name="Rectangle 7">
            <a:extLst>
              <a:ext uri="{FF2B5EF4-FFF2-40B4-BE49-F238E27FC236}">
                <a16:creationId xmlns:a16="http://schemas.microsoft.com/office/drawing/2014/main" id="{AB23773B-25B2-ABD0-2BEC-588F1E5928A7}"/>
              </a:ext>
            </a:extLst>
          </p:cNvPr>
          <p:cNvSpPr/>
          <p:nvPr/>
        </p:nvSpPr>
        <p:spPr>
          <a:xfrm>
            <a:off x="837096" y="1160130"/>
            <a:ext cx="3386695" cy="923330"/>
          </a:xfrm>
          <a:prstGeom prst="rect">
            <a:avLst/>
          </a:prstGeom>
        </p:spPr>
        <p:txBody>
          <a:bodyPr wrap="square">
            <a:spAutoFit/>
          </a:bodyPr>
          <a:ls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ja" b="1" dirty="0">
                <a:solidFill>
                  <a:srgbClr val="0070C0"/>
                </a:solidFill>
                <a:cs typeface="Times New Roman" pitchFamily="18" charset="0"/>
              </a:rPr>
              <a:t>個人は自分の環境や社会全体に変化を起こすイニシエーターになることができます</a:t>
            </a:r>
            <a:endParaRPr lang="vi-VN" b="1" dirty="0">
              <a:solidFill>
                <a:srgbClr val="0070C0"/>
              </a:solidFill>
              <a:cs typeface="Times New Roman" pitchFamily="18" charset="0"/>
            </a:endParaRPr>
          </a:p>
        </p:txBody>
      </p:sp>
      <p:sp>
        <p:nvSpPr>
          <p:cNvPr id="14" name="Oval 13">
            <a:extLst>
              <a:ext uri="{FF2B5EF4-FFF2-40B4-BE49-F238E27FC236}">
                <a16:creationId xmlns:a16="http://schemas.microsoft.com/office/drawing/2014/main" id="{405FFEDC-058C-77A2-9DFF-E370655A07BA}"/>
              </a:ext>
            </a:extLst>
          </p:cNvPr>
          <p:cNvSpPr/>
          <p:nvPr/>
        </p:nvSpPr>
        <p:spPr>
          <a:xfrm>
            <a:off x="7187395" y="1285056"/>
            <a:ext cx="684639" cy="72008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r-Latn-R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sr-Latn-RS"/>
          </a:p>
        </p:txBody>
      </p:sp>
      <p:sp>
        <p:nvSpPr>
          <p:cNvPr id="15" name="TextBox 62">
            <a:extLst>
              <a:ext uri="{FF2B5EF4-FFF2-40B4-BE49-F238E27FC236}">
                <a16:creationId xmlns:a16="http://schemas.microsoft.com/office/drawing/2014/main" id="{2C941B06-EC2E-182B-4CED-05A63BF8484D}"/>
              </a:ext>
            </a:extLst>
          </p:cNvPr>
          <p:cNvSpPr txBox="1"/>
          <p:nvPr/>
        </p:nvSpPr>
        <p:spPr>
          <a:xfrm>
            <a:off x="7115386" y="1368097"/>
            <a:ext cx="828656" cy="553998"/>
          </a:xfrm>
          <a:prstGeom prst="rect">
            <a:avLst/>
          </a:prstGeom>
          <a:noFill/>
        </p:spPr>
        <p:txBody>
          <a:bodyPr wrap="square" rtlCol="0">
            <a:spAutoFit/>
          </a:bodyPr>
          <a:ls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ja" sz="3000" b="1" dirty="0">
                <a:solidFill>
                  <a:schemeClr val="bg1"/>
                </a:solidFill>
                <a:latin typeface="+mj-lt"/>
              </a:rPr>
              <a:t>2</a:t>
            </a:r>
          </a:p>
        </p:txBody>
      </p:sp>
      <p:sp>
        <p:nvSpPr>
          <p:cNvPr id="16" name="Rectangle 15">
            <a:extLst>
              <a:ext uri="{FF2B5EF4-FFF2-40B4-BE49-F238E27FC236}">
                <a16:creationId xmlns:a16="http://schemas.microsoft.com/office/drawing/2014/main" id="{C61EF5B0-8E2A-E6C2-F6C8-3216163378CE}"/>
              </a:ext>
            </a:extLst>
          </p:cNvPr>
          <p:cNvSpPr/>
          <p:nvPr/>
        </p:nvSpPr>
        <p:spPr>
          <a:xfrm>
            <a:off x="7925758" y="1302485"/>
            <a:ext cx="3748119" cy="646331"/>
          </a:xfrm>
          <a:prstGeom prst="rect">
            <a:avLst/>
          </a:prstGeom>
        </p:spPr>
        <p:txBody>
          <a:bodyPr wrap="square">
            <a:spAutoFit/>
          </a:bodyPr>
          <a:ls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ja" b="1" dirty="0">
                <a:solidFill>
                  <a:srgbClr val="0070C0"/>
                </a:solidFill>
                <a:cs typeface="Times New Roman" pitchFamily="18" charset="0"/>
              </a:rPr>
              <a:t>実際の結果を得るには、長年の作業と計画が必要です</a:t>
            </a:r>
            <a:endParaRPr lang="vi-VN" b="1" dirty="0">
              <a:solidFill>
                <a:srgbClr val="0070C0"/>
              </a:solidFill>
              <a:cs typeface="Times New Roman" pitchFamily="18" charset="0"/>
            </a:endParaRPr>
          </a:p>
        </p:txBody>
      </p:sp>
      <p:sp>
        <p:nvSpPr>
          <p:cNvPr id="19" name="Rectangle 18">
            <a:extLst>
              <a:ext uri="{FF2B5EF4-FFF2-40B4-BE49-F238E27FC236}">
                <a16:creationId xmlns:a16="http://schemas.microsoft.com/office/drawing/2014/main" id="{0B8D6B9C-9743-054B-F4B2-1621630DA406}"/>
              </a:ext>
            </a:extLst>
          </p:cNvPr>
          <p:cNvSpPr/>
          <p:nvPr/>
        </p:nvSpPr>
        <p:spPr>
          <a:xfrm>
            <a:off x="7633930" y="1948816"/>
            <a:ext cx="3688863" cy="830997"/>
          </a:xfrm>
          <a:prstGeom prst="rect">
            <a:avLst/>
          </a:prstGeom>
        </p:spPr>
        <p:txBody>
          <a:bodyPr wrap="square">
            <a:spAutoFit/>
          </a:bodyPr>
          <a:ls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ja" sz="1600" b="1" dirty="0"/>
              <a:t>環境改善には複数年の取り組みが必要</a:t>
            </a:r>
            <a:endParaRPr lang="en-US" sz="1600" b="1" dirty="0"/>
          </a:p>
        </p:txBody>
      </p:sp>
      <p:sp>
        <p:nvSpPr>
          <p:cNvPr id="24" name="Oval 23">
            <a:extLst>
              <a:ext uri="{FF2B5EF4-FFF2-40B4-BE49-F238E27FC236}">
                <a16:creationId xmlns:a16="http://schemas.microsoft.com/office/drawing/2014/main" id="{16855D82-5003-725D-CB3D-84A0E16E268C}"/>
              </a:ext>
            </a:extLst>
          </p:cNvPr>
          <p:cNvSpPr/>
          <p:nvPr/>
        </p:nvSpPr>
        <p:spPr>
          <a:xfrm>
            <a:off x="2835879" y="5278051"/>
            <a:ext cx="684639" cy="72008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r-Latn-R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sr-Latn-RS"/>
          </a:p>
        </p:txBody>
      </p:sp>
      <p:sp>
        <p:nvSpPr>
          <p:cNvPr id="25" name="TextBox 62">
            <a:extLst>
              <a:ext uri="{FF2B5EF4-FFF2-40B4-BE49-F238E27FC236}">
                <a16:creationId xmlns:a16="http://schemas.microsoft.com/office/drawing/2014/main" id="{DF7D827D-A05A-4E77-1830-44AC28C5786C}"/>
              </a:ext>
            </a:extLst>
          </p:cNvPr>
          <p:cNvSpPr txBox="1"/>
          <p:nvPr/>
        </p:nvSpPr>
        <p:spPr>
          <a:xfrm>
            <a:off x="2763870" y="5361092"/>
            <a:ext cx="828656" cy="553998"/>
          </a:xfrm>
          <a:prstGeom prst="rect">
            <a:avLst/>
          </a:prstGeom>
          <a:noFill/>
        </p:spPr>
        <p:txBody>
          <a:bodyPr wrap="square" rtlCol="0">
            <a:spAutoFit/>
          </a:bodyPr>
          <a:ls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ja" sz="3000" b="1" dirty="0">
                <a:solidFill>
                  <a:schemeClr val="bg1"/>
                </a:solidFill>
                <a:latin typeface="+mj-lt"/>
              </a:rPr>
              <a:t>3</a:t>
            </a:r>
          </a:p>
        </p:txBody>
      </p:sp>
      <p:sp>
        <p:nvSpPr>
          <p:cNvPr id="26" name="Rectangle 25">
            <a:extLst>
              <a:ext uri="{FF2B5EF4-FFF2-40B4-BE49-F238E27FC236}">
                <a16:creationId xmlns:a16="http://schemas.microsoft.com/office/drawing/2014/main" id="{32AFD203-0676-6C4F-4C71-614AFE84AC44}"/>
              </a:ext>
            </a:extLst>
          </p:cNvPr>
          <p:cNvSpPr/>
          <p:nvPr/>
        </p:nvSpPr>
        <p:spPr>
          <a:xfrm>
            <a:off x="3580424" y="5295074"/>
            <a:ext cx="3748119" cy="646331"/>
          </a:xfrm>
          <a:prstGeom prst="rect">
            <a:avLst/>
          </a:prstGeom>
        </p:spPr>
        <p:txBody>
          <a:bodyPr wrap="square">
            <a:spAutoFit/>
          </a:bodyPr>
          <a:ls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ja" b="1" dirty="0">
                <a:solidFill>
                  <a:srgbClr val="0070C0"/>
                </a:solidFill>
                <a:cs typeface="Times New Roman" pitchFamily="18" charset="0"/>
              </a:rPr>
              <a:t>最良のソリューションは同時に最もシンプルです</a:t>
            </a:r>
            <a:endParaRPr lang="vi-VN" b="1" dirty="0">
              <a:solidFill>
                <a:srgbClr val="0070C0"/>
              </a:solidFill>
              <a:cs typeface="Times New Roman" pitchFamily="18" charset="0"/>
            </a:endParaRPr>
          </a:p>
        </p:txBody>
      </p:sp>
      <p:sp>
        <p:nvSpPr>
          <p:cNvPr id="27" name="Rectangle 26">
            <a:extLst>
              <a:ext uri="{FF2B5EF4-FFF2-40B4-BE49-F238E27FC236}">
                <a16:creationId xmlns:a16="http://schemas.microsoft.com/office/drawing/2014/main" id="{BD24F8A8-0D96-960F-515C-84E5F3816852}"/>
              </a:ext>
            </a:extLst>
          </p:cNvPr>
          <p:cNvSpPr/>
          <p:nvPr/>
        </p:nvSpPr>
        <p:spPr>
          <a:xfrm>
            <a:off x="3520518" y="5894278"/>
            <a:ext cx="3688863" cy="830997"/>
          </a:xfrm>
          <a:prstGeom prst="rect">
            <a:avLst/>
          </a:prstGeom>
        </p:spPr>
        <p:txBody>
          <a:bodyPr wrap="square">
            <a:spAutoFit/>
          </a:bodyPr>
          <a:ls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ja" sz="1600" b="1" dirty="0"/>
              <a:t>可能な限り、環境の質を改善するための自然な方法を優先する必要があります。</a:t>
            </a:r>
            <a:endParaRPr lang="en-US" sz="1600" b="1" dirty="0"/>
          </a:p>
        </p:txBody>
      </p:sp>
      <p:pic>
        <p:nvPicPr>
          <p:cNvPr id="29" name="Picture 28" descr="A person holding a board game&#10;&#10;Description automatically generated">
            <a:extLst>
              <a:ext uri="{FF2B5EF4-FFF2-40B4-BE49-F238E27FC236}">
                <a16:creationId xmlns:a16="http://schemas.microsoft.com/office/drawing/2014/main" id="{6161AC93-8C35-F050-0713-38F43C686E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012" y="1153232"/>
            <a:ext cx="2478865" cy="3978895"/>
          </a:xfrm>
          <a:prstGeom prst="rect">
            <a:avLst/>
          </a:prstGeom>
        </p:spPr>
      </p:pic>
      <p:pic>
        <p:nvPicPr>
          <p:cNvPr id="33" name="Picture 32">
            <a:extLst>
              <a:ext uri="{FF2B5EF4-FFF2-40B4-BE49-F238E27FC236}">
                <a16:creationId xmlns:a16="http://schemas.microsoft.com/office/drawing/2014/main" id="{EF1A18A5-08B6-20AE-8F7C-62BB77DC6E56}"/>
              </a:ext>
            </a:extLst>
          </p:cNvPr>
          <p:cNvPicPr>
            <a:picLocks noChangeAspect="1"/>
          </p:cNvPicPr>
          <p:nvPr/>
        </p:nvPicPr>
        <p:blipFill>
          <a:blip r:embed="rId4"/>
          <a:stretch>
            <a:fillRect/>
          </a:stretch>
        </p:blipFill>
        <p:spPr>
          <a:xfrm>
            <a:off x="7362828" y="2806534"/>
            <a:ext cx="3619500" cy="2476500"/>
          </a:xfrm>
          <a:prstGeom prst="rect">
            <a:avLst/>
          </a:prstGeom>
        </p:spPr>
      </p:pic>
      <p:pic>
        <p:nvPicPr>
          <p:cNvPr id="37" name="Picture 36" descr="A group of boats in a bay&#10;&#10;Description automatically generated">
            <a:extLst>
              <a:ext uri="{FF2B5EF4-FFF2-40B4-BE49-F238E27FC236}">
                <a16:creationId xmlns:a16="http://schemas.microsoft.com/office/drawing/2014/main" id="{125C3BD5-0887-A34D-F26B-1178F93456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75923" y="4375722"/>
            <a:ext cx="3192592" cy="2394444"/>
          </a:xfrm>
          <a:prstGeom prst="rect">
            <a:avLst/>
          </a:prstGeom>
        </p:spPr>
      </p:pic>
    </p:spTree>
    <p:extLst>
      <p:ext uri="{BB962C8B-B14F-4D97-AF65-F5344CB8AC3E}">
        <p14:creationId xmlns:p14="http://schemas.microsoft.com/office/powerpoint/2010/main" val="2514692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7150E-8487-2F6B-AC30-091861D8B8C2}"/>
              </a:ext>
            </a:extLst>
          </p:cNvPr>
          <p:cNvSpPr txBox="1">
            <a:spLocks/>
          </p:cNvSpPr>
          <p:nvPr/>
        </p:nvSpPr>
        <p:spPr>
          <a:xfrm>
            <a:off x="160726" y="111288"/>
            <a:ext cx="11814021" cy="1008111"/>
          </a:xfrm>
          <a:prstGeom prst="rect">
            <a:avLst/>
          </a:prstGeom>
          <a:effectLst/>
        </p:spPr>
        <p:txBody>
          <a:bodyPr vert="horz" lIns="91440" tIns="45720" rIns="91440" bIns="45720" rtlCol="0" anchor="t" anchorCtr="0">
            <a:noAutofit/>
          </a:bodyPr>
          <a:ls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82880" indent="0" algn="l">
              <a:buNone/>
            </a:pPr>
            <a:r>
              <a:rPr lang="ja" sz="2600" b="1" dirty="0">
                <a:effectLst>
                  <a:outerShdw blurRad="38100" dist="38100" dir="2700000" algn="tl">
                    <a:srgbClr val="000000">
                      <a:alpha val="43137"/>
                    </a:srgbClr>
                  </a:outerShdw>
                </a:effectLst>
                <a:cs typeface="Arial" panose="020B0604020202020204" pitchFamily="34" charset="0"/>
              </a:rPr>
              <a:t>セルビアの環境の質を改善するための行動計画 - 高等教育機関の貢献</a:t>
            </a:r>
            <a:endParaRPr lang="en-US" sz="2600" b="1" dirty="0">
              <a:effectLst>
                <a:outerShdw blurRad="38100" dist="38100" dir="2700000" algn="tl">
                  <a:srgbClr val="000000">
                    <a:alpha val="43137"/>
                  </a:srgbClr>
                </a:outerShdw>
              </a:effectLst>
              <a:cs typeface="Arial" panose="020B0604020202020204" pitchFamily="34" charset="0"/>
            </a:endParaRPr>
          </a:p>
        </p:txBody>
      </p:sp>
      <p:sp>
        <p:nvSpPr>
          <p:cNvPr id="4" name="Oval 3">
            <a:extLst>
              <a:ext uri="{FF2B5EF4-FFF2-40B4-BE49-F238E27FC236}">
                <a16:creationId xmlns:a16="http://schemas.microsoft.com/office/drawing/2014/main" id="{39B190FD-35B2-F52C-54CE-E7830AF7A20A}"/>
              </a:ext>
            </a:extLst>
          </p:cNvPr>
          <p:cNvSpPr/>
          <p:nvPr/>
        </p:nvSpPr>
        <p:spPr>
          <a:xfrm>
            <a:off x="467697" y="1278196"/>
            <a:ext cx="684639" cy="72008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r-Latn-R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sr-Latn-RS"/>
          </a:p>
        </p:txBody>
      </p:sp>
      <p:sp>
        <p:nvSpPr>
          <p:cNvPr id="5" name="TextBox 35">
            <a:extLst>
              <a:ext uri="{FF2B5EF4-FFF2-40B4-BE49-F238E27FC236}">
                <a16:creationId xmlns:a16="http://schemas.microsoft.com/office/drawing/2014/main" id="{D3CCC94E-B56B-2593-6C4D-BA87397EC4E9}"/>
              </a:ext>
            </a:extLst>
          </p:cNvPr>
          <p:cNvSpPr txBox="1"/>
          <p:nvPr/>
        </p:nvSpPr>
        <p:spPr>
          <a:xfrm>
            <a:off x="395688" y="1361237"/>
            <a:ext cx="828656" cy="553998"/>
          </a:xfrm>
          <a:prstGeom prst="rect">
            <a:avLst/>
          </a:prstGeom>
          <a:noFill/>
        </p:spPr>
        <p:txBody>
          <a:bodyPr wrap="square" rtlCol="0">
            <a:spAutoFit/>
          </a:bodyPr>
          <a:ls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ja" sz="3000" b="1" dirty="0">
                <a:solidFill>
                  <a:schemeClr val="bg1"/>
                </a:solidFill>
                <a:latin typeface="+mj-lt"/>
              </a:rPr>
              <a:t>1</a:t>
            </a:r>
          </a:p>
        </p:txBody>
      </p:sp>
      <p:sp>
        <p:nvSpPr>
          <p:cNvPr id="6" name="Rectangle 5">
            <a:extLst>
              <a:ext uri="{FF2B5EF4-FFF2-40B4-BE49-F238E27FC236}">
                <a16:creationId xmlns:a16="http://schemas.microsoft.com/office/drawing/2014/main" id="{A40C3D83-056D-E467-4E55-B72BFD050AF9}"/>
              </a:ext>
            </a:extLst>
          </p:cNvPr>
          <p:cNvSpPr/>
          <p:nvPr/>
        </p:nvSpPr>
        <p:spPr>
          <a:xfrm>
            <a:off x="1277570" y="1213782"/>
            <a:ext cx="9899511" cy="707886"/>
          </a:xfrm>
          <a:prstGeom prst="rect">
            <a:avLst/>
          </a:prstGeom>
        </p:spPr>
        <p:txBody>
          <a:bodyPr wrap="square">
            <a:spAutoFit/>
          </a:bodyPr>
          <a:ls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ja" sz="2000" b="1" dirty="0">
                <a:solidFill>
                  <a:srgbClr val="0070C0"/>
                </a:solidFill>
                <a:cs typeface="Times New Roman" pitchFamily="18" charset="0"/>
              </a:rPr>
              <a:t>林学部環境工学科における土地・水資源の保全に関する授業改善（2024年10月～）</a:t>
            </a:r>
            <a:endParaRPr lang="vi-VN" sz="2000" b="1" dirty="0">
              <a:solidFill>
                <a:srgbClr val="0070C0"/>
              </a:solidFill>
              <a:cs typeface="Times New Roman" pitchFamily="18" charset="0"/>
            </a:endParaRPr>
          </a:p>
        </p:txBody>
      </p:sp>
      <p:sp>
        <p:nvSpPr>
          <p:cNvPr id="7" name="Oval 6">
            <a:extLst>
              <a:ext uri="{FF2B5EF4-FFF2-40B4-BE49-F238E27FC236}">
                <a16:creationId xmlns:a16="http://schemas.microsoft.com/office/drawing/2014/main" id="{7E1E2943-6953-943E-9859-3F5CD1BE8ED1}"/>
              </a:ext>
            </a:extLst>
          </p:cNvPr>
          <p:cNvSpPr/>
          <p:nvPr/>
        </p:nvSpPr>
        <p:spPr>
          <a:xfrm>
            <a:off x="464454" y="2490925"/>
            <a:ext cx="684639" cy="72008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r-Latn-R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sr-Latn-RS"/>
          </a:p>
        </p:txBody>
      </p:sp>
      <p:sp>
        <p:nvSpPr>
          <p:cNvPr id="8" name="TextBox 35">
            <a:extLst>
              <a:ext uri="{FF2B5EF4-FFF2-40B4-BE49-F238E27FC236}">
                <a16:creationId xmlns:a16="http://schemas.microsoft.com/office/drawing/2014/main" id="{372F1475-42AC-C955-9298-09B2D7012D22}"/>
              </a:ext>
            </a:extLst>
          </p:cNvPr>
          <p:cNvSpPr txBox="1"/>
          <p:nvPr/>
        </p:nvSpPr>
        <p:spPr>
          <a:xfrm>
            <a:off x="392445" y="2573966"/>
            <a:ext cx="828656" cy="553998"/>
          </a:xfrm>
          <a:prstGeom prst="rect">
            <a:avLst/>
          </a:prstGeom>
          <a:noFill/>
        </p:spPr>
        <p:txBody>
          <a:bodyPr wrap="square" rtlCol="0">
            <a:spAutoFit/>
          </a:bodyPr>
          <a:ls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ja" sz="3000" b="1" dirty="0">
                <a:solidFill>
                  <a:schemeClr val="bg1"/>
                </a:solidFill>
                <a:latin typeface="+mj-lt"/>
              </a:rPr>
              <a:t>2</a:t>
            </a:r>
          </a:p>
        </p:txBody>
      </p:sp>
      <p:sp>
        <p:nvSpPr>
          <p:cNvPr id="9" name="Rectangle 8">
            <a:extLst>
              <a:ext uri="{FF2B5EF4-FFF2-40B4-BE49-F238E27FC236}">
                <a16:creationId xmlns:a16="http://schemas.microsoft.com/office/drawing/2014/main" id="{D4C0B45B-7C68-A119-6457-B24458DD4A87}"/>
              </a:ext>
            </a:extLst>
          </p:cNvPr>
          <p:cNvSpPr/>
          <p:nvPr/>
        </p:nvSpPr>
        <p:spPr>
          <a:xfrm>
            <a:off x="1277570" y="2481633"/>
            <a:ext cx="10298345" cy="707886"/>
          </a:xfrm>
          <a:prstGeom prst="rect">
            <a:avLst/>
          </a:prstGeom>
        </p:spPr>
        <p:txBody>
          <a:bodyPr wrap="square">
            <a:spAutoFit/>
          </a:bodyPr>
          <a:ls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ja" sz="2000" b="1" dirty="0">
                <a:solidFill>
                  <a:srgbClr val="0070C0"/>
                </a:solidFill>
                <a:cs typeface="Times New Roman" pitchFamily="18" charset="0"/>
              </a:rPr>
              <a:t>ベオグラード大学林学部の地下水センターの近代化と改善（2025年1月開始）</a:t>
            </a:r>
            <a:endParaRPr lang="vi-VN" sz="2000" b="1" dirty="0">
              <a:solidFill>
                <a:srgbClr val="0070C0"/>
              </a:solidFill>
              <a:cs typeface="Times New Roman" pitchFamily="18" charset="0"/>
            </a:endParaRPr>
          </a:p>
        </p:txBody>
      </p:sp>
      <p:sp>
        <p:nvSpPr>
          <p:cNvPr id="12" name="Oval 11">
            <a:extLst>
              <a:ext uri="{FF2B5EF4-FFF2-40B4-BE49-F238E27FC236}">
                <a16:creationId xmlns:a16="http://schemas.microsoft.com/office/drawing/2014/main" id="{AEF1286E-3D8C-2951-42F2-F04E96275FAE}"/>
              </a:ext>
            </a:extLst>
          </p:cNvPr>
          <p:cNvSpPr/>
          <p:nvPr/>
        </p:nvSpPr>
        <p:spPr>
          <a:xfrm>
            <a:off x="454726" y="4030608"/>
            <a:ext cx="684639" cy="72008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r-Latn-R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sr-Latn-RS"/>
          </a:p>
        </p:txBody>
      </p:sp>
      <p:sp>
        <p:nvSpPr>
          <p:cNvPr id="13" name="TextBox 35">
            <a:extLst>
              <a:ext uri="{FF2B5EF4-FFF2-40B4-BE49-F238E27FC236}">
                <a16:creationId xmlns:a16="http://schemas.microsoft.com/office/drawing/2014/main" id="{D33E55FE-E5F7-8698-23D7-7A4556D2EC99}"/>
              </a:ext>
            </a:extLst>
          </p:cNvPr>
          <p:cNvSpPr txBox="1"/>
          <p:nvPr/>
        </p:nvSpPr>
        <p:spPr>
          <a:xfrm>
            <a:off x="382717" y="4113649"/>
            <a:ext cx="828656" cy="553998"/>
          </a:xfrm>
          <a:prstGeom prst="rect">
            <a:avLst/>
          </a:prstGeom>
          <a:noFill/>
        </p:spPr>
        <p:txBody>
          <a:bodyPr wrap="square" rtlCol="0">
            <a:spAutoFit/>
          </a:bodyPr>
          <a:ls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ja" sz="3000" b="1" dirty="0">
                <a:solidFill>
                  <a:schemeClr val="bg1"/>
                </a:solidFill>
                <a:latin typeface="+mj-lt"/>
              </a:rPr>
              <a:t>3</a:t>
            </a:r>
          </a:p>
        </p:txBody>
      </p:sp>
      <p:sp>
        <p:nvSpPr>
          <p:cNvPr id="14" name="Rectangle 13">
            <a:extLst>
              <a:ext uri="{FF2B5EF4-FFF2-40B4-BE49-F238E27FC236}">
                <a16:creationId xmlns:a16="http://schemas.microsoft.com/office/drawing/2014/main" id="{3FE6D97F-AE45-522F-F2F8-FC6CE0312414}"/>
              </a:ext>
            </a:extLst>
          </p:cNvPr>
          <p:cNvSpPr/>
          <p:nvPr/>
        </p:nvSpPr>
        <p:spPr>
          <a:xfrm>
            <a:off x="1277570" y="3915501"/>
            <a:ext cx="5914274" cy="1477328"/>
          </a:xfrm>
          <a:prstGeom prst="rect">
            <a:avLst/>
          </a:prstGeom>
        </p:spPr>
        <p:txBody>
          <a:bodyPr wrap="square">
            <a:spAutoFit/>
          </a:bodyPr>
          <a:ls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ja" sz="2000" b="1" dirty="0">
                <a:solidFill>
                  <a:srgbClr val="0070C0"/>
                </a:solidFill>
                <a:cs typeface="Times New Roman" pitchFamily="18" charset="0"/>
              </a:rPr>
              <a:t>この分野における現代の知識と経験に基づいた環境改善のための新世代の専門家の教育</a:t>
            </a:r>
          </a:p>
          <a:p>
            <a:pPr>
              <a:defRPr/>
            </a:pPr>
            <a:r>
              <a:rPr lang="ja" sz="2000" b="1" dirty="0">
                <a:solidFill>
                  <a:srgbClr val="0070C0"/>
                </a:solidFill>
                <a:cs typeface="Times New Roman" pitchFamily="18" charset="0"/>
              </a:rPr>
              <a:t>(2024年10月～ </a:t>
            </a:r>
            <a:r>
              <a:rPr lang="ja" sz="3000" b="1" dirty="0">
                <a:solidFill>
                  <a:srgbClr val="0070C0"/>
                </a:solidFill>
                <a:cs typeface="Times New Roman" pitchFamily="18" charset="0"/>
              </a:rPr>
              <a:t>∞ </a:t>
            </a:r>
            <a:r>
              <a:rPr lang="ja" sz="2000" b="1" dirty="0">
                <a:solidFill>
                  <a:srgbClr val="0070C0"/>
                </a:solidFill>
                <a:cs typeface="Times New Roman" pitchFamily="18" charset="0"/>
              </a:rPr>
              <a:t>)</a:t>
            </a:r>
            <a:endParaRPr lang="vi-VN" sz="2000" b="1" dirty="0">
              <a:solidFill>
                <a:srgbClr val="0070C0"/>
              </a:solidFill>
              <a:cs typeface="Times New Roman" pitchFamily="18" charset="0"/>
            </a:endParaRPr>
          </a:p>
        </p:txBody>
      </p:sp>
      <p:sp>
        <p:nvSpPr>
          <p:cNvPr id="15" name="object 27">
            <a:extLst>
              <a:ext uri="{FF2B5EF4-FFF2-40B4-BE49-F238E27FC236}">
                <a16:creationId xmlns:a16="http://schemas.microsoft.com/office/drawing/2014/main" id="{C0A1128B-E9F7-806C-382C-038BDD1EAB0C}"/>
              </a:ext>
            </a:extLst>
          </p:cNvPr>
          <p:cNvSpPr>
            <a:spLocks/>
          </p:cNvSpPr>
          <p:nvPr/>
        </p:nvSpPr>
        <p:spPr bwMode="auto">
          <a:xfrm>
            <a:off x="5579726" y="2023850"/>
            <a:ext cx="542925" cy="355600"/>
          </a:xfrm>
          <a:custGeom>
            <a:avLst/>
            <a:gdLst>
              <a:gd name="T0" fmla="*/ 0 w 542925"/>
              <a:gd name="T1" fmla="*/ 178000 h 356235"/>
              <a:gd name="T2" fmla="*/ 135635 w 542925"/>
              <a:gd name="T3" fmla="*/ 178000 h 356235"/>
              <a:gd name="T4" fmla="*/ 135635 w 542925"/>
              <a:gd name="T5" fmla="*/ 0 h 356235"/>
              <a:gd name="T6" fmla="*/ 406877 w 542925"/>
              <a:gd name="T7" fmla="*/ 0 h 356235"/>
              <a:gd name="T8" fmla="*/ 406877 w 542925"/>
              <a:gd name="T9" fmla="*/ 178000 h 356235"/>
              <a:gd name="T10" fmla="*/ 542513 w 542925"/>
              <a:gd name="T11" fmla="*/ 178000 h 356235"/>
              <a:gd name="T12" fmla="*/ 271271 w 542925"/>
              <a:gd name="T13" fmla="*/ 355997 h 356235"/>
              <a:gd name="T14" fmla="*/ 0 w 542925"/>
              <a:gd name="T15" fmla="*/ 178000 h 356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2925" h="356235">
                <a:moveTo>
                  <a:pt x="0" y="178000"/>
                </a:moveTo>
                <a:lnTo>
                  <a:pt x="135635" y="178000"/>
                </a:lnTo>
                <a:lnTo>
                  <a:pt x="135635" y="0"/>
                </a:lnTo>
                <a:lnTo>
                  <a:pt x="406877" y="0"/>
                </a:lnTo>
                <a:lnTo>
                  <a:pt x="406877" y="178000"/>
                </a:lnTo>
                <a:lnTo>
                  <a:pt x="542513" y="178000"/>
                </a:lnTo>
                <a:lnTo>
                  <a:pt x="271271" y="355997"/>
                </a:lnTo>
                <a:lnTo>
                  <a:pt x="0" y="178000"/>
                </a:lnTo>
                <a:close/>
              </a:path>
            </a:pathLst>
          </a:custGeom>
          <a:solidFill>
            <a:srgbClr val="0070C0"/>
          </a:solidFill>
          <a:ln w="9524">
            <a:solidFill>
              <a:srgbClr val="303765"/>
            </a:solidFill>
            <a:round/>
            <a:headEnd/>
            <a:tailEnd/>
          </a:ln>
        </p:spPr>
        <p:txBody>
          <a:bodyPr lIns="0" tIns="0" rIns="0" bIns="0"/>
          <a:ls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 name="object 27">
            <a:extLst>
              <a:ext uri="{FF2B5EF4-FFF2-40B4-BE49-F238E27FC236}">
                <a16:creationId xmlns:a16="http://schemas.microsoft.com/office/drawing/2014/main" id="{BC2FC92D-F9A9-8D54-C081-2FEF38C2C4B5}"/>
              </a:ext>
            </a:extLst>
          </p:cNvPr>
          <p:cNvSpPr>
            <a:spLocks/>
          </p:cNvSpPr>
          <p:nvPr/>
        </p:nvSpPr>
        <p:spPr bwMode="auto">
          <a:xfrm>
            <a:off x="5521568" y="3283902"/>
            <a:ext cx="542925" cy="355600"/>
          </a:xfrm>
          <a:custGeom>
            <a:avLst/>
            <a:gdLst>
              <a:gd name="T0" fmla="*/ 0 w 542925"/>
              <a:gd name="T1" fmla="*/ 178000 h 356235"/>
              <a:gd name="T2" fmla="*/ 135635 w 542925"/>
              <a:gd name="T3" fmla="*/ 178000 h 356235"/>
              <a:gd name="T4" fmla="*/ 135635 w 542925"/>
              <a:gd name="T5" fmla="*/ 0 h 356235"/>
              <a:gd name="T6" fmla="*/ 406877 w 542925"/>
              <a:gd name="T7" fmla="*/ 0 h 356235"/>
              <a:gd name="T8" fmla="*/ 406877 w 542925"/>
              <a:gd name="T9" fmla="*/ 178000 h 356235"/>
              <a:gd name="T10" fmla="*/ 542513 w 542925"/>
              <a:gd name="T11" fmla="*/ 178000 h 356235"/>
              <a:gd name="T12" fmla="*/ 271271 w 542925"/>
              <a:gd name="T13" fmla="*/ 355997 h 356235"/>
              <a:gd name="T14" fmla="*/ 0 w 542925"/>
              <a:gd name="T15" fmla="*/ 178000 h 356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2925" h="356235">
                <a:moveTo>
                  <a:pt x="0" y="178000"/>
                </a:moveTo>
                <a:lnTo>
                  <a:pt x="135635" y="178000"/>
                </a:lnTo>
                <a:lnTo>
                  <a:pt x="135635" y="0"/>
                </a:lnTo>
                <a:lnTo>
                  <a:pt x="406877" y="0"/>
                </a:lnTo>
                <a:lnTo>
                  <a:pt x="406877" y="178000"/>
                </a:lnTo>
                <a:lnTo>
                  <a:pt x="542513" y="178000"/>
                </a:lnTo>
                <a:lnTo>
                  <a:pt x="271271" y="355997"/>
                </a:lnTo>
                <a:lnTo>
                  <a:pt x="0" y="178000"/>
                </a:lnTo>
                <a:close/>
              </a:path>
            </a:pathLst>
          </a:custGeom>
          <a:solidFill>
            <a:srgbClr val="0070C0"/>
          </a:solidFill>
          <a:ln w="9524">
            <a:solidFill>
              <a:srgbClr val="303765"/>
            </a:solidFill>
            <a:round/>
            <a:headEnd/>
            <a:tailEnd/>
          </a:ln>
        </p:spPr>
        <p:txBody>
          <a:bodyPr lIns="0" tIns="0" rIns="0" bIns="0"/>
          <a:ls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pic>
        <p:nvPicPr>
          <p:cNvPr id="1026" name="Picture 2">
            <a:extLst>
              <a:ext uri="{FF2B5EF4-FFF2-40B4-BE49-F238E27FC236}">
                <a16:creationId xmlns:a16="http://schemas.microsoft.com/office/drawing/2014/main" id="{6304A400-33CD-49E9-067A-54631DFDC3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86" r="4527"/>
          <a:stretch/>
        </p:blipFill>
        <p:spPr bwMode="auto">
          <a:xfrm>
            <a:off x="7072132" y="3629981"/>
            <a:ext cx="4902615" cy="3055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0646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Japan International Cooperation Agency - Wikipedia">
            <a:extLst>
              <a:ext uri="{FF2B5EF4-FFF2-40B4-BE49-F238E27FC236}">
                <a16:creationId xmlns:a16="http://schemas.microsoft.com/office/drawing/2014/main" id="{8C7D81EE-BD7E-FFD9-0B24-E1A4BBCE2D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4290" y="4705108"/>
            <a:ext cx="2259777" cy="182301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8D15616-C6A1-A2F9-3E0C-587DF50B36F9}"/>
              </a:ext>
            </a:extLst>
          </p:cNvPr>
          <p:cNvSpPr txBox="1"/>
          <p:nvPr/>
        </p:nvSpPr>
        <p:spPr>
          <a:xfrm>
            <a:off x="3477037" y="2230902"/>
            <a:ext cx="6094070" cy="707886"/>
          </a:xfrm>
          <a:prstGeom prst="rect">
            <a:avLst/>
          </a:prstGeom>
          <a:noFill/>
        </p:spPr>
        <p:txBody>
          <a:bodyPr wrap="square">
            <a:spAutoFit/>
          </a:bodyPr>
          <a:lstStyle/>
          <a:p>
            <a:r>
              <a:rPr lang="ja" sz="4000" b="1" i="1" dirty="0"/>
              <a:t>ありがとう ござい </a:t>
            </a:r>
            <a:r>
              <a:rPr lang="ja-JP" altLang="en-US" sz="4000" b="1" dirty="0"/>
              <a:t>ます</a:t>
            </a:r>
            <a:endParaRPr lang="en-US" sz="4000" b="1" dirty="0"/>
          </a:p>
        </p:txBody>
      </p:sp>
      <p:sp>
        <p:nvSpPr>
          <p:cNvPr id="5" name="TextBox 4">
            <a:extLst>
              <a:ext uri="{FF2B5EF4-FFF2-40B4-BE49-F238E27FC236}">
                <a16:creationId xmlns:a16="http://schemas.microsoft.com/office/drawing/2014/main" id="{09D63152-175C-B73B-702E-FC34ABF4EDDD}"/>
              </a:ext>
            </a:extLst>
          </p:cNvPr>
          <p:cNvSpPr txBox="1"/>
          <p:nvPr/>
        </p:nvSpPr>
        <p:spPr>
          <a:xfrm>
            <a:off x="3670220" y="3068224"/>
            <a:ext cx="6094070" cy="553998"/>
          </a:xfrm>
          <a:prstGeom prst="rect">
            <a:avLst/>
          </a:prstGeom>
          <a:noFill/>
        </p:spPr>
        <p:txBody>
          <a:bodyPr wrap="square">
            <a:spAutoFit/>
          </a:bodyPr>
          <a:lstStyle/>
          <a:p>
            <a:r>
              <a:rPr lang="ja" sz="3000" b="1" dirty="0" err="1"/>
              <a:t>どうもありがとうございます。</a:t>
            </a:r>
            <a:endParaRPr lang="en-US" sz="3000" b="1" dirty="0"/>
          </a:p>
        </p:txBody>
      </p:sp>
    </p:spTree>
    <p:extLst>
      <p:ext uri="{BB962C8B-B14F-4D97-AF65-F5344CB8AC3E}">
        <p14:creationId xmlns:p14="http://schemas.microsoft.com/office/powerpoint/2010/main" val="30994614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201</Words>
  <Application>Microsoft Office PowerPoint</Application>
  <PresentationFormat>ワイド画面</PresentationFormat>
  <Paragraphs>20</Paragraphs>
  <Slides>3</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vt:i4>
      </vt:variant>
    </vt:vector>
  </HeadingPairs>
  <TitlesOfParts>
    <vt:vector size="9" baseType="lpstr">
      <vt:lpstr>Aptos</vt:lpstr>
      <vt:lpstr>Aptos Display</vt:lpstr>
      <vt:lpstr>游ゴシック</vt:lpstr>
      <vt:lpstr>Arial</vt:lpstr>
      <vt:lpstr>Times New Roman</vt:lpstr>
      <vt:lpstr>Office Theme</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Nenad Maric</dc:creator>
  <cp:lastModifiedBy>kanken031</cp:lastModifiedBy>
  <cp:revision>6</cp:revision>
  <dcterms:created xsi:type="dcterms:W3CDTF">2024-06-10T13:31:08Z</dcterms:created>
  <dcterms:modified xsi:type="dcterms:W3CDTF">2024-10-18T02:49:44Z</dcterms:modified>
</cp:coreProperties>
</file>