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0" r:id="rId2"/>
    <p:sldId id="288" r:id="rId3"/>
    <p:sldId id="265" r:id="rId4"/>
    <p:sldId id="287" r:id="rId5"/>
  </p:sldIdLst>
  <p:sldSz cx="12192000" cy="6858000"/>
  <p:notesSz cx="6858000" cy="9144000"/>
  <p:defaultTextStyle>
    <a:defPPr>
      <a:defRPr lang="j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54A5"/>
    <a:srgbClr val="EAEBED"/>
    <a:srgbClr val="0057A8"/>
    <a:srgbClr val="E21B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06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2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na Malesevic / RED" userId="c1419455-0a67-4018-8819-686ec91762b4" providerId="ADAL" clId="{57BA05C0-3F46-4EA4-8DC9-6FAB10CD33FE}"/>
    <pc:docChg chg="undo custSel modSld">
      <pc:chgData name="Mirjana Malesevic / RED" userId="c1419455-0a67-4018-8819-686ec91762b4" providerId="ADAL" clId="{57BA05C0-3F46-4EA4-8DC9-6FAB10CD33FE}" dt="2023-11-22T16:11:46.842" v="59" actId="1076"/>
      <pc:docMkLst>
        <pc:docMk/>
      </pc:docMkLst>
      <pc:sldChg chg="addSp delSp modSp mod">
        <pc:chgData name="Mirjana Malesevic / RED" userId="c1419455-0a67-4018-8819-686ec91762b4" providerId="ADAL" clId="{57BA05C0-3F46-4EA4-8DC9-6FAB10CD33FE}" dt="2023-11-22T16:09:10.918" v="16" actId="1076"/>
        <pc:sldMkLst>
          <pc:docMk/>
          <pc:sldMk cId="1522112626" sldId="271"/>
        </pc:sldMkLst>
        <pc:picChg chg="add del">
          <ac:chgData name="Mirjana Malesevic / RED" userId="c1419455-0a67-4018-8819-686ec91762b4" providerId="ADAL" clId="{57BA05C0-3F46-4EA4-8DC9-6FAB10CD33FE}" dt="2023-11-22T16:09:08.779" v="15" actId="478"/>
          <ac:picMkLst>
            <pc:docMk/>
            <pc:sldMk cId="1522112626" sldId="271"/>
            <ac:picMk id="5" creationId="{00000000-0000-0000-0000-000000000000}"/>
          </ac:picMkLst>
        </pc:picChg>
        <pc:picChg chg="add del mod">
          <ac:chgData name="Mirjana Malesevic / RED" userId="c1419455-0a67-4018-8819-686ec91762b4" providerId="ADAL" clId="{57BA05C0-3F46-4EA4-8DC9-6FAB10CD33FE}" dt="2023-11-22T16:08:40.298" v="6"/>
          <ac:picMkLst>
            <pc:docMk/>
            <pc:sldMk cId="1522112626" sldId="271"/>
            <ac:picMk id="7" creationId="{800BA71E-640F-7DB1-8BD7-9351E75285B8}"/>
          </ac:picMkLst>
        </pc:picChg>
        <pc:picChg chg="add mod modCrop">
          <ac:chgData name="Mirjana Malesevic / RED" userId="c1419455-0a67-4018-8819-686ec91762b4" providerId="ADAL" clId="{57BA05C0-3F46-4EA4-8DC9-6FAB10CD33FE}" dt="2023-11-22T16:09:10.918" v="16" actId="1076"/>
          <ac:picMkLst>
            <pc:docMk/>
            <pc:sldMk cId="1522112626" sldId="271"/>
            <ac:picMk id="9" creationId="{C60217EF-21E2-FBF6-6205-579466120627}"/>
          </ac:picMkLst>
        </pc:picChg>
      </pc:sldChg>
      <pc:sldChg chg="addSp delSp modSp mod">
        <pc:chgData name="Mirjana Malesevic / RED" userId="c1419455-0a67-4018-8819-686ec91762b4" providerId="ADAL" clId="{57BA05C0-3F46-4EA4-8DC9-6FAB10CD33FE}" dt="2023-11-22T16:11:46.842" v="59" actId="1076"/>
        <pc:sldMkLst>
          <pc:docMk/>
          <pc:sldMk cId="3439798719" sldId="273"/>
        </pc:sldMkLst>
        <pc:picChg chg="add del mod modCrop">
          <ac:chgData name="Mirjana Malesevic / RED" userId="c1419455-0a67-4018-8819-686ec91762b4" providerId="ADAL" clId="{57BA05C0-3F46-4EA4-8DC9-6FAB10CD33FE}" dt="2023-11-22T16:10:59.641" v="47"/>
          <ac:picMkLst>
            <pc:docMk/>
            <pc:sldMk cId="3439798719" sldId="273"/>
            <ac:picMk id="5" creationId="{AC509D29-EDDF-B092-A04A-0B692A6E6050}"/>
          </ac:picMkLst>
        </pc:picChg>
        <pc:picChg chg="add del">
          <ac:chgData name="Mirjana Malesevic / RED" userId="c1419455-0a67-4018-8819-686ec91762b4" providerId="ADAL" clId="{57BA05C0-3F46-4EA4-8DC9-6FAB10CD33FE}" dt="2023-11-22T16:11:41.657" v="58" actId="478"/>
          <ac:picMkLst>
            <pc:docMk/>
            <pc:sldMk cId="3439798719" sldId="273"/>
            <ac:picMk id="6" creationId="{00000000-0000-0000-0000-000000000000}"/>
          </ac:picMkLst>
        </pc:picChg>
        <pc:picChg chg="add mod modCrop">
          <ac:chgData name="Mirjana Malesevic / RED" userId="c1419455-0a67-4018-8819-686ec91762b4" providerId="ADAL" clId="{57BA05C0-3F46-4EA4-8DC9-6FAB10CD33FE}" dt="2023-11-22T16:11:46.842" v="59" actId="1076"/>
          <ac:picMkLst>
            <pc:docMk/>
            <pc:sldMk cId="3439798719" sldId="273"/>
            <ac:picMk id="7" creationId="{1FA9AB30-23D2-744A-6ED9-822395F217E2}"/>
          </ac:picMkLst>
        </pc:picChg>
      </pc:sldChg>
      <pc:sldChg chg="addSp delSp modSp mod">
        <pc:chgData name="Mirjana Malesevic / RED" userId="c1419455-0a67-4018-8819-686ec91762b4" providerId="ADAL" clId="{57BA05C0-3F46-4EA4-8DC9-6FAB10CD33FE}" dt="2023-11-22T16:10:00.617" v="27" actId="1076"/>
        <pc:sldMkLst>
          <pc:docMk/>
          <pc:sldMk cId="3809415418" sldId="278"/>
        </pc:sldMkLst>
        <pc:picChg chg="add mod">
          <ac:chgData name="Mirjana Malesevic / RED" userId="c1419455-0a67-4018-8819-686ec91762b4" providerId="ADAL" clId="{57BA05C0-3F46-4EA4-8DC9-6FAB10CD33FE}" dt="2023-11-22T16:10:00.617" v="27" actId="1076"/>
          <ac:picMkLst>
            <pc:docMk/>
            <pc:sldMk cId="3809415418" sldId="278"/>
            <ac:picMk id="5" creationId="{DCE5483C-74D2-4EEE-91A7-97493546873F}"/>
          </ac:picMkLst>
        </pc:picChg>
        <pc:picChg chg="del">
          <ac:chgData name="Mirjana Malesevic / RED" userId="c1419455-0a67-4018-8819-686ec91762b4" providerId="ADAL" clId="{57BA05C0-3F46-4EA4-8DC9-6FAB10CD33FE}" dt="2023-11-22T16:09:32.796" v="19" actId="478"/>
          <ac:picMkLst>
            <pc:docMk/>
            <pc:sldMk cId="3809415418" sldId="278"/>
            <ac:picMk id="1026" creationId="{00000000-0000-0000-0000-000000000000}"/>
          </ac:picMkLst>
        </pc:picChg>
      </pc:sldChg>
      <pc:sldChg chg="addSp delSp modSp mod">
        <pc:chgData name="Mirjana Malesevic / RED" userId="c1419455-0a67-4018-8819-686ec91762b4" providerId="ADAL" clId="{57BA05C0-3F46-4EA4-8DC9-6FAB10CD33FE}" dt="2023-11-22T16:09:56.676" v="26" actId="1076"/>
        <pc:sldMkLst>
          <pc:docMk/>
          <pc:sldMk cId="915790482" sldId="279"/>
        </pc:sldMkLst>
        <pc:picChg chg="del">
          <ac:chgData name="Mirjana Malesevic / RED" userId="c1419455-0a67-4018-8819-686ec91762b4" providerId="ADAL" clId="{57BA05C0-3F46-4EA4-8DC9-6FAB10CD33FE}" dt="2023-11-22T16:09:55.293" v="25" actId="478"/>
          <ac:picMkLst>
            <pc:docMk/>
            <pc:sldMk cId="915790482" sldId="279"/>
            <ac:picMk id="5" creationId="{00000000-0000-0000-0000-000000000000}"/>
          </ac:picMkLst>
        </pc:picChg>
        <pc:picChg chg="add mod modCrop">
          <ac:chgData name="Mirjana Malesevic / RED" userId="c1419455-0a67-4018-8819-686ec91762b4" providerId="ADAL" clId="{57BA05C0-3F46-4EA4-8DC9-6FAB10CD33FE}" dt="2023-11-22T16:09:56.676" v="26" actId="1076"/>
          <ac:picMkLst>
            <pc:docMk/>
            <pc:sldMk cId="915790482" sldId="279"/>
            <ac:picMk id="6" creationId="{FE27DFFC-35C1-BEC9-7ADC-1AF5D990D6F2}"/>
          </ac:picMkLst>
        </pc:picChg>
      </pc:sldChg>
      <pc:sldChg chg="addSp delSp modSp mod">
        <pc:chgData name="Mirjana Malesevic / RED" userId="c1419455-0a67-4018-8819-686ec91762b4" providerId="ADAL" clId="{57BA05C0-3F46-4EA4-8DC9-6FAB10CD33FE}" dt="2023-11-22T16:10:25.604" v="36" actId="1076"/>
        <pc:sldMkLst>
          <pc:docMk/>
          <pc:sldMk cId="2948745962" sldId="280"/>
        </pc:sldMkLst>
        <pc:picChg chg="del">
          <ac:chgData name="Mirjana Malesevic / RED" userId="c1419455-0a67-4018-8819-686ec91762b4" providerId="ADAL" clId="{57BA05C0-3F46-4EA4-8DC9-6FAB10CD33FE}" dt="2023-11-22T16:10:15.228" v="32" actId="478"/>
          <ac:picMkLst>
            <pc:docMk/>
            <pc:sldMk cId="2948745962" sldId="280"/>
            <ac:picMk id="5" creationId="{00000000-0000-0000-0000-000000000000}"/>
          </ac:picMkLst>
        </pc:picChg>
        <pc:picChg chg="add mod">
          <ac:chgData name="Mirjana Malesevic / RED" userId="c1419455-0a67-4018-8819-686ec91762b4" providerId="ADAL" clId="{57BA05C0-3F46-4EA4-8DC9-6FAB10CD33FE}" dt="2023-11-22T16:10:17.193" v="33" actId="1076"/>
          <ac:picMkLst>
            <pc:docMk/>
            <pc:sldMk cId="2948745962" sldId="280"/>
            <ac:picMk id="6" creationId="{0207281D-CD24-0EFC-5F71-E80F428B46C6}"/>
          </ac:picMkLst>
        </pc:picChg>
        <pc:picChg chg="del">
          <ac:chgData name="Mirjana Malesevic / RED" userId="c1419455-0a67-4018-8819-686ec91762b4" providerId="ADAL" clId="{57BA05C0-3F46-4EA4-8DC9-6FAB10CD33FE}" dt="2023-11-22T16:10:21.915" v="34" actId="478"/>
          <ac:picMkLst>
            <pc:docMk/>
            <pc:sldMk cId="2948745962" sldId="280"/>
            <ac:picMk id="7" creationId="{00000000-0000-0000-0000-000000000000}"/>
          </ac:picMkLst>
        </pc:picChg>
        <pc:picChg chg="add mod">
          <ac:chgData name="Mirjana Malesevic / RED" userId="c1419455-0a67-4018-8819-686ec91762b4" providerId="ADAL" clId="{57BA05C0-3F46-4EA4-8DC9-6FAB10CD33FE}" dt="2023-11-22T16:10:25.604" v="36" actId="1076"/>
          <ac:picMkLst>
            <pc:docMk/>
            <pc:sldMk cId="2948745962" sldId="280"/>
            <ac:picMk id="8" creationId="{D68E355A-39D6-99BC-FBBC-4D4CFB0A17B7}"/>
          </ac:picMkLst>
        </pc:picChg>
      </pc:sldChg>
      <pc:sldChg chg="addSp delSp modSp mod">
        <pc:chgData name="Mirjana Malesevic / RED" userId="c1419455-0a67-4018-8819-686ec91762b4" providerId="ADAL" clId="{57BA05C0-3F46-4EA4-8DC9-6FAB10CD33FE}" dt="2023-11-22T16:10:45.324" v="42" actId="1076"/>
        <pc:sldMkLst>
          <pc:docMk/>
          <pc:sldMk cId="3758962768" sldId="281"/>
        </pc:sldMkLst>
        <pc:picChg chg="add mod">
          <ac:chgData name="Mirjana Malesevic / RED" userId="c1419455-0a67-4018-8819-686ec91762b4" providerId="ADAL" clId="{57BA05C0-3F46-4EA4-8DC9-6FAB10CD33FE}" dt="2023-11-22T16:10:34.830" v="38" actId="1076"/>
          <ac:picMkLst>
            <pc:docMk/>
            <pc:sldMk cId="3758962768" sldId="281"/>
            <ac:picMk id="4" creationId="{30EAC75D-D8A5-2612-ED0B-F08B712BB4EF}"/>
          </ac:picMkLst>
        </pc:picChg>
        <pc:picChg chg="add mod">
          <ac:chgData name="Mirjana Malesevic / RED" userId="c1419455-0a67-4018-8819-686ec91762b4" providerId="ADAL" clId="{57BA05C0-3F46-4EA4-8DC9-6FAB10CD33FE}" dt="2023-11-22T16:10:45.324" v="42" actId="1076"/>
          <ac:picMkLst>
            <pc:docMk/>
            <pc:sldMk cId="3758962768" sldId="281"/>
            <ac:picMk id="5" creationId="{210EC621-201B-D8EC-F36A-8B9D25F6F2FA}"/>
          </ac:picMkLst>
        </pc:picChg>
        <pc:picChg chg="del">
          <ac:chgData name="Mirjana Malesevic / RED" userId="c1419455-0a67-4018-8819-686ec91762b4" providerId="ADAL" clId="{57BA05C0-3F46-4EA4-8DC9-6FAB10CD33FE}" dt="2023-11-22T16:10:39.202" v="40" actId="478"/>
          <ac:picMkLst>
            <pc:docMk/>
            <pc:sldMk cId="3758962768" sldId="281"/>
            <ac:picMk id="7" creationId="{00000000-0000-0000-0000-000000000000}"/>
          </ac:picMkLst>
        </pc:picChg>
        <pc:picChg chg="del">
          <ac:chgData name="Mirjana Malesevic / RED" userId="c1419455-0a67-4018-8819-686ec91762b4" providerId="ADAL" clId="{57BA05C0-3F46-4EA4-8DC9-6FAB10CD33FE}" dt="2023-11-22T16:10:37.105" v="39" actId="478"/>
          <ac:picMkLst>
            <pc:docMk/>
            <pc:sldMk cId="3758962768" sldId="281"/>
            <ac:picMk id="9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0A8F7-4D42-4F6F-811D-080EF0EAFED1}" type="datetimeFigureOut">
              <a:rPr lang="sr-Latn-RS" smtClean="0"/>
              <a:t>18.10.2024.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F2DCE-9507-4137-9451-C7CBA686180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6" name="hc" descr=" "/>
          <p:cNvSpPr txBox="1"/>
          <p:nvPr/>
        </p:nvSpPr>
        <p:spPr>
          <a:xfrm>
            <a:off x="0" y="0"/>
            <a:ext cx="6858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r-Latn-RS" sz="1200">
                <a:solidFill>
                  <a:srgbClr val="000000"/>
                </a:solidFill>
                <a:latin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5788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E1C50-DF8C-4AA5-B0CD-CA1F4F7D8C30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05C2F-CB77-4EE3-ADE0-620F552BF6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hc" descr=" "/>
          <p:cNvSpPr txBox="1"/>
          <p:nvPr/>
        </p:nvSpPr>
        <p:spPr>
          <a:xfrm>
            <a:off x="0" y="0"/>
            <a:ext cx="6858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r-Latn-RS" sz="120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66204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СЛОВНИ СЛАЈ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8C4A269-0F62-5842-AF93-FE195E71E585}"/>
              </a:ext>
            </a:extLst>
          </p:cNvPr>
          <p:cNvGrpSpPr/>
          <p:nvPr userDrawn="1"/>
        </p:nvGrpSpPr>
        <p:grpSpPr>
          <a:xfrm>
            <a:off x="0" y="0"/>
            <a:ext cx="12192000" cy="6884894"/>
            <a:chOff x="0" y="0"/>
            <a:chExt cx="12192000" cy="688489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C91309-A1EC-B840-9C92-994BEF9089B6}"/>
                </a:ext>
              </a:extLst>
            </p:cNvPr>
            <p:cNvSpPr/>
            <p:nvPr userDrawn="1"/>
          </p:nvSpPr>
          <p:spPr>
            <a:xfrm>
              <a:off x="0" y="0"/>
              <a:ext cx="12192000" cy="6884894"/>
            </a:xfrm>
            <a:prstGeom prst="rect">
              <a:avLst/>
            </a:prstGeom>
            <a:solidFill>
              <a:srgbClr val="EA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l" defTabSz="914400" rtl="0" eaLnBrk="1" latinLnBrk="0" hangingPunct="1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51F62E7-0D11-0D4D-8453-DB68C6AE6369}"/>
                </a:ext>
              </a:extLst>
            </p:cNvPr>
            <p:cNvSpPr/>
            <p:nvPr userDrawn="1"/>
          </p:nvSpPr>
          <p:spPr>
            <a:xfrm>
              <a:off x="856567" y="0"/>
              <a:ext cx="9361391" cy="56073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CDD627C-6B49-8345-BC5F-0245F5CD5CF2}"/>
                </a:ext>
              </a:extLst>
            </p:cNvPr>
            <p:cNvSpPr/>
            <p:nvPr userDrawn="1"/>
          </p:nvSpPr>
          <p:spPr>
            <a:xfrm>
              <a:off x="2184741" y="4983173"/>
              <a:ext cx="8033220" cy="1901721"/>
            </a:xfrm>
            <a:prstGeom prst="rect">
              <a:avLst/>
            </a:prstGeom>
            <a:solidFill>
              <a:srgbClr val="D91A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197C8F-ADBE-A344-B909-F97419C11860}"/>
                </a:ext>
              </a:extLst>
            </p:cNvPr>
            <p:cNvSpPr/>
            <p:nvPr userDrawn="1"/>
          </p:nvSpPr>
          <p:spPr>
            <a:xfrm>
              <a:off x="10217960" y="4983173"/>
              <a:ext cx="1974040" cy="1901721"/>
            </a:xfrm>
            <a:prstGeom prst="rect">
              <a:avLst/>
            </a:prstGeom>
            <a:solidFill>
              <a:srgbClr val="1754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0" i="0" spc="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hip-pet</a:t>
              </a:r>
              <a:r>
                <a:rPr lang="sr-Latn-RS" sz="1200" b="0" i="0" spc="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</a:t>
              </a:r>
              <a:r>
                <a:rPr lang="en-US" sz="1200" b="0" i="0" spc="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ohemija.com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47875" y="1122363"/>
            <a:ext cx="7000592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rgbClr val="0057A8"/>
                </a:solidFill>
                <a:latin typeface="Calibri" panose="020F0502020204030204" pitchFamily="34" charset="0"/>
              </a:defRPr>
            </a:lvl1pPr>
          </a:lstStyle>
          <a:p>
            <a:r>
              <a:rPr lang="sr-Latn-RS" dirty="0"/>
              <a:t>Glavni naslov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47875" y="3602038"/>
            <a:ext cx="7000592" cy="10302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rgbClr val="0057A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dirty="0"/>
              <a:t>Podnaslov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27463" y="5309808"/>
            <a:ext cx="5855624" cy="18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r-Latn-RS" dirty="0"/>
              <a:t>Datum</a:t>
            </a:r>
            <a:endParaRPr lang="en-US" dirty="0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527463" y="5517383"/>
            <a:ext cx="5855624" cy="18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r-Latn-RS" dirty="0"/>
              <a:t>Ime i prezime</a:t>
            </a:r>
            <a:endParaRPr lang="en-US" dirty="0"/>
          </a:p>
        </p:txBody>
      </p:sp>
      <p:sp>
        <p:nvSpPr>
          <p:cNvPr id="16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2527463" y="5724957"/>
            <a:ext cx="5855624" cy="18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r-Latn-RS" dirty="0"/>
              <a:t>Poslovna jedinica</a:t>
            </a: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A2C083F-E7B6-2D47-95F4-346F572497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0687" y="447262"/>
            <a:ext cx="2328896" cy="57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2831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KST: 1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86968" y="6432657"/>
            <a:ext cx="9266314" cy="432000"/>
          </a:xfrm>
          <a:prstGeom prst="rect">
            <a:avLst/>
          </a:prstGeom>
          <a:solidFill>
            <a:srgbClr val="EA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56722" y="6432657"/>
            <a:ext cx="2035277" cy="432000"/>
          </a:xfrm>
          <a:prstGeom prst="rect">
            <a:avLst/>
          </a:prstGeom>
          <a:solidFill>
            <a:srgbClr val="E21B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432657"/>
            <a:ext cx="886968" cy="432000"/>
          </a:xfrm>
          <a:prstGeom prst="rect">
            <a:avLst/>
          </a:prstGeom>
          <a:solidFill>
            <a:srgbClr val="17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-1"/>
            <a:ext cx="12192000" cy="562967"/>
          </a:xfrm>
          <a:prstGeom prst="rect">
            <a:avLst/>
          </a:prstGeom>
          <a:solidFill>
            <a:srgbClr val="17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304799" y="18288"/>
            <a:ext cx="11554691" cy="562966"/>
          </a:xfrm>
          <a:prstGeom prst="rect">
            <a:avLst/>
          </a:prstGeom>
        </p:spPr>
        <p:txBody>
          <a:bodyPr/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r-Latn-RS" dirty="0"/>
              <a:t>Naslov slajda – tekst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173177" y="6467689"/>
            <a:ext cx="526473" cy="365125"/>
          </a:xfrm>
          <a:prstGeom prst="rect">
            <a:avLst/>
          </a:prstGeom>
        </p:spPr>
        <p:txBody>
          <a:bodyPr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fld id="{44930828-9CE0-4878-87A7-5F8B23242B1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04798" y="740903"/>
            <a:ext cx="11554691" cy="545987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400" b="0" baseline="0">
                <a:solidFill>
                  <a:srgbClr val="1754A5"/>
                </a:solidFill>
              </a:defRPr>
            </a:lvl1pPr>
          </a:lstStyle>
          <a:p>
            <a:pPr lvl="0"/>
            <a:r>
              <a:rPr lang="en-US" dirty="0"/>
              <a:t>Lorem ipsum dolor sit</a:t>
            </a:r>
            <a:endParaRPr lang="sr-Cyrl-R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D76611-57BB-7640-BDDA-97A489897C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97756" y="6513114"/>
            <a:ext cx="1153208" cy="28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27290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KST: 2 RE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-2"/>
            <a:ext cx="12192000" cy="850394"/>
          </a:xfrm>
          <a:prstGeom prst="rect">
            <a:avLst/>
          </a:prstGeom>
          <a:solidFill>
            <a:srgbClr val="17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304799" y="9144"/>
            <a:ext cx="11554691" cy="850392"/>
          </a:xfrm>
          <a:prstGeom prst="rect">
            <a:avLst/>
          </a:prstGeom>
        </p:spPr>
        <p:txBody>
          <a:bodyPr anchor="ctr" anchorCtr="0"/>
          <a:lstStyle>
            <a:lvl1pPr>
              <a:defRPr sz="28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r-Latn-RS" dirty="0"/>
              <a:t>Naslov slajda – tekst</a:t>
            </a:r>
            <a:br>
              <a:rPr lang="en-US" dirty="0"/>
            </a:br>
            <a:r>
              <a:rPr lang="en-US" dirty="0" err="1"/>
              <a:t>Podnaslov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04798" y="1016001"/>
            <a:ext cx="11554691" cy="5257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400" b="0" baseline="0">
                <a:solidFill>
                  <a:srgbClr val="1754A5"/>
                </a:solidFill>
              </a:defRPr>
            </a:lvl1pPr>
          </a:lstStyle>
          <a:p>
            <a:pPr lvl="0"/>
            <a:r>
              <a:rPr lang="en-US" dirty="0"/>
              <a:t>Lorem ipsum dolor sit</a:t>
            </a:r>
            <a:endParaRPr lang="sr-Cyrl-R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86968" y="6432657"/>
            <a:ext cx="9266314" cy="432000"/>
          </a:xfrm>
          <a:prstGeom prst="rect">
            <a:avLst/>
          </a:prstGeom>
          <a:solidFill>
            <a:srgbClr val="EA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56722" y="6432657"/>
            <a:ext cx="2035277" cy="432000"/>
          </a:xfrm>
          <a:prstGeom prst="rect">
            <a:avLst/>
          </a:prstGeom>
          <a:solidFill>
            <a:srgbClr val="E21B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6432657"/>
            <a:ext cx="886968" cy="432000"/>
          </a:xfrm>
          <a:prstGeom prst="rect">
            <a:avLst/>
          </a:prstGeom>
          <a:solidFill>
            <a:srgbClr val="17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3177" y="6467689"/>
            <a:ext cx="526473" cy="365125"/>
          </a:xfrm>
          <a:prstGeom prst="rect">
            <a:avLst/>
          </a:prstGeom>
        </p:spPr>
        <p:txBody>
          <a:bodyPr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fld id="{44930828-9CE0-4878-87A7-5F8B23242B1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6B8FD7-6379-2F4D-BD59-1EE9D37F75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97756" y="6513114"/>
            <a:ext cx="1153208" cy="28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20087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KST NABRAJANJE: 1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"/>
            <a:ext cx="12192000" cy="562967"/>
          </a:xfrm>
          <a:prstGeom prst="rect">
            <a:avLst/>
          </a:prstGeom>
          <a:solidFill>
            <a:srgbClr val="17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304799" y="18126"/>
            <a:ext cx="11554691" cy="563129"/>
          </a:xfrm>
          <a:prstGeom prst="rect">
            <a:avLst/>
          </a:prstGeom>
        </p:spPr>
        <p:txBody>
          <a:bodyPr/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r-Latn-RS" dirty="0"/>
              <a:t>Naslov slajda – </a:t>
            </a:r>
            <a:r>
              <a:rPr lang="en-US" dirty="0" err="1"/>
              <a:t>nabrajanje</a:t>
            </a:r>
            <a:endParaRPr lang="en-US" dirty="0"/>
          </a:p>
        </p:txBody>
      </p:sp>
      <p:sp>
        <p:nvSpPr>
          <p:cNvPr id="9" name="Text Placeholder 13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04798" y="728663"/>
            <a:ext cx="11554691" cy="5472112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 sz="2400" b="0" baseline="0">
                <a:solidFill>
                  <a:srgbClr val="1754A5"/>
                </a:solidFill>
              </a:defRPr>
            </a:lvl1pPr>
            <a:lvl2pPr marL="800100" indent="-3429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rgbClr val="1754A5"/>
                </a:solidFill>
              </a:defRPr>
            </a:lvl2pPr>
            <a:lvl3pPr>
              <a:spcBef>
                <a:spcPts val="600"/>
              </a:spcBef>
              <a:defRPr>
                <a:solidFill>
                  <a:srgbClr val="1754A5"/>
                </a:solidFill>
              </a:defRPr>
            </a:lvl3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  <a:endParaRPr lang="sr-Cyrl-RS" dirty="0"/>
          </a:p>
          <a:p>
            <a:pPr lvl="1"/>
            <a:r>
              <a:rPr lang="sr-Latn-RS" dirty="0"/>
              <a:t>Nabrajanje na drugom nivou</a:t>
            </a:r>
            <a:endParaRPr lang="sr-Cyrl-RS" dirty="0"/>
          </a:p>
          <a:p>
            <a:pPr lvl="2"/>
            <a:r>
              <a:rPr lang="sr-Latn-RS" dirty="0"/>
              <a:t>Nabrajanje na trećem nivou</a:t>
            </a:r>
            <a:endParaRPr lang="sr-Cyrl-R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86968" y="6432657"/>
            <a:ext cx="9266314" cy="432000"/>
          </a:xfrm>
          <a:prstGeom prst="rect">
            <a:avLst/>
          </a:prstGeom>
          <a:solidFill>
            <a:srgbClr val="EA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56722" y="6432657"/>
            <a:ext cx="2035277" cy="432000"/>
          </a:xfrm>
          <a:prstGeom prst="rect">
            <a:avLst/>
          </a:prstGeom>
          <a:solidFill>
            <a:srgbClr val="E21B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6432657"/>
            <a:ext cx="886968" cy="432000"/>
          </a:xfrm>
          <a:prstGeom prst="rect">
            <a:avLst/>
          </a:prstGeom>
          <a:solidFill>
            <a:srgbClr val="17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3177" y="6467689"/>
            <a:ext cx="526473" cy="365125"/>
          </a:xfrm>
          <a:prstGeom prst="rect">
            <a:avLst/>
          </a:prstGeom>
        </p:spPr>
        <p:txBody>
          <a:bodyPr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fld id="{44930828-9CE0-4878-87A7-5F8B23242B1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944B6C-EB65-0441-89AF-7382CE4DA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97756" y="6513114"/>
            <a:ext cx="1153208" cy="28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671925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KST NABRAJANJE: 2 RE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3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04798" y="1016001"/>
            <a:ext cx="11554691" cy="52578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 sz="2400" b="0" baseline="0"/>
            </a:lvl1pPr>
            <a:lvl2pPr marL="8001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  <a:endParaRPr lang="sr-Cyrl-RS" dirty="0"/>
          </a:p>
          <a:p>
            <a:pPr lvl="1"/>
            <a:r>
              <a:rPr lang="sr-Latn-RS" dirty="0"/>
              <a:t>Nabrajanje na drugom nivou</a:t>
            </a:r>
            <a:endParaRPr lang="sr-Cyrl-RS" dirty="0"/>
          </a:p>
          <a:p>
            <a:pPr lvl="2"/>
            <a:r>
              <a:rPr lang="sr-Latn-RS" dirty="0"/>
              <a:t>Nabrajanje na trećem nivou</a:t>
            </a:r>
            <a:endParaRPr lang="sr-Cyrl-RS" dirty="0"/>
          </a:p>
          <a:p>
            <a:pPr lvl="2"/>
            <a:endParaRPr lang="sr-Cyrl-R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86968" y="6432657"/>
            <a:ext cx="9266314" cy="432000"/>
          </a:xfrm>
          <a:prstGeom prst="rect">
            <a:avLst/>
          </a:prstGeom>
          <a:solidFill>
            <a:srgbClr val="EA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56722" y="6432657"/>
            <a:ext cx="2035277" cy="432000"/>
          </a:xfrm>
          <a:prstGeom prst="rect">
            <a:avLst/>
          </a:prstGeom>
          <a:solidFill>
            <a:srgbClr val="E21B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6432657"/>
            <a:ext cx="886968" cy="432000"/>
          </a:xfrm>
          <a:prstGeom prst="rect">
            <a:avLst/>
          </a:prstGeom>
          <a:solidFill>
            <a:srgbClr val="17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3177" y="6467689"/>
            <a:ext cx="526473" cy="365125"/>
          </a:xfrm>
          <a:prstGeom prst="rect">
            <a:avLst/>
          </a:prstGeom>
        </p:spPr>
        <p:txBody>
          <a:bodyPr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fld id="{44930828-9CE0-4878-87A7-5F8B23242B1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-2"/>
            <a:ext cx="12192000" cy="850394"/>
          </a:xfrm>
          <a:prstGeom prst="rect">
            <a:avLst/>
          </a:prstGeom>
          <a:solidFill>
            <a:srgbClr val="175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304799" y="9144"/>
            <a:ext cx="11554691" cy="850392"/>
          </a:xfrm>
          <a:prstGeom prst="rect">
            <a:avLst/>
          </a:prstGeom>
        </p:spPr>
        <p:txBody>
          <a:bodyPr anchor="ctr" anchorCtr="0"/>
          <a:lstStyle>
            <a:lvl1pPr>
              <a:defRPr sz="28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r-Latn-RS" dirty="0"/>
              <a:t>Naslov slajda – </a:t>
            </a:r>
            <a:r>
              <a:rPr lang="en-US" dirty="0" err="1"/>
              <a:t>nabrajanje</a:t>
            </a:r>
            <a:br>
              <a:rPr lang="en-US" dirty="0"/>
            </a:br>
            <a:r>
              <a:rPr lang="en-US" dirty="0" err="1"/>
              <a:t>Podnaslov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082218-1D58-7A4B-8873-D0F008D4F7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97756" y="6513114"/>
            <a:ext cx="1153208" cy="28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12538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c" descr=" "/>
          <p:cNvSpPr txBox="1"/>
          <p:nvPr userDrawn="1"/>
        </p:nvSpPr>
        <p:spPr>
          <a:xfrm>
            <a:off x="0" y="0"/>
            <a:ext cx="12192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r-Latn-RS" sz="120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6262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3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ja" dirty="0" err="1"/>
              <a:t>兵庫</a:t>
            </a:r>
            <a:r>
              <a:rPr lang="ja" dirty="0"/>
              <a:t>研修レポート</a:t>
            </a:r>
            <a:br>
              <a:rPr lang="sr-Latn-RS" dirty="0"/>
            </a:br>
            <a:r>
              <a:rPr lang="ja" dirty="0"/>
              <a:t> </a:t>
            </a:r>
            <a:r>
              <a:rPr lang="en-US" altLang="ja" dirty="0"/>
              <a:t>HEAA</a:t>
            </a:r>
            <a:r>
              <a:rPr lang="ja" dirty="0"/>
              <a:t>とJICA関西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527463" y="5309808"/>
            <a:ext cx="5855624" cy="180000"/>
          </a:xfrm>
        </p:spPr>
        <p:txBody>
          <a:bodyPr/>
          <a:lstStyle/>
          <a:p>
            <a:r>
              <a:rPr lang="ja" dirty="0"/>
              <a:t>日付– 2024 年 6 月 11 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193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" dirty="0"/>
              <a:t>ビジネス HIP-</a:t>
            </a:r>
            <a:r>
              <a:rPr lang="ja" dirty="0" err="1"/>
              <a:t>石油化学</a:t>
            </a:r>
            <a:r>
              <a:rPr lang="ja" dirty="0"/>
              <a:t> </a:t>
            </a:r>
            <a:endParaRPr lang="sr-Latn-R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0828-9CE0-4878-87A7-5F8B23242B1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" dirty="0"/>
              <a:t>2023 年 6 月から民間企業となり、RS 州が 10% を所有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" dirty="0"/>
              <a:t>商品を運営および取引する場合、HIP- </a:t>
            </a:r>
            <a:r>
              <a:rPr lang="ja" dirty="0" err="1"/>
              <a:t>Petrohemija は</a:t>
            </a:r>
            <a:r>
              <a:rPr lang="ja" dirty="0"/>
              <a:t>セルビア共和国および EU の法律を遵守する義務があります。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" dirty="0"/>
              <a:t>再生計画 - 共通点を見つける戦略的パートナーシップ契約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r-Latn-RS" dirty="0"/>
          </a:p>
          <a:p>
            <a:r>
              <a:rPr lang="ja" b="1" dirty="0"/>
              <a:t>トレーニングで得た経験の応用:</a:t>
            </a:r>
            <a:endParaRPr lang="sr-Latn-R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" dirty="0"/>
              <a:t>主要な環境問題の解決への取り組み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" dirty="0"/>
              <a:t>良い実践例、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" dirty="0"/>
              <a:t>コミュニティの大切さと、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" dirty="0"/>
              <a:t>子どもたちの教育システム。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814715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" dirty="0"/>
              <a:t>プロジェクト継続に向けたご提案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0828-9CE0-4878-87A7-5F8B23242B1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ja" dirty="0"/>
              <a:t>私たちがこれまで見てきたこと、そして皆さんが私たちと共有してくれた経験に基づいて、HIPP 側でプロジェクトを継続するために次のことを提案します。</a:t>
            </a:r>
            <a:endParaRPr lang="sr-Latn-RS" dirty="0"/>
          </a:p>
          <a:p>
            <a:pPr lvl="0"/>
            <a:endParaRPr lang="sr-Latn-RS" dirty="0"/>
          </a:p>
          <a:p>
            <a:pPr lvl="0"/>
            <a:r>
              <a:rPr lang="ja" dirty="0"/>
              <a:t>HIP-</a:t>
            </a:r>
            <a:r>
              <a:rPr lang="ja" dirty="0" err="1"/>
              <a:t>ペトロヘミア工場における地下水汚染の</a:t>
            </a:r>
            <a:r>
              <a:rPr lang="ja" dirty="0"/>
              <a:t>追加調査 </a:t>
            </a:r>
            <a:r>
              <a:rPr lang="ja" dirty="0" err="1"/>
              <a:t>ドゥー・</a:t>
            </a:r>
            <a:r>
              <a:rPr lang="ja" dirty="0"/>
              <a:t>パンチェヴォ</a:t>
            </a:r>
          </a:p>
          <a:p>
            <a:pPr lvl="0"/>
            <a:r>
              <a:rPr lang="ja" dirty="0"/>
              <a:t>HIP-ペトロヘミ</a:t>
            </a:r>
            <a:r>
              <a:rPr lang="ja-JP" altLang="en-US" dirty="0"/>
              <a:t>ア</a:t>
            </a:r>
            <a:r>
              <a:rPr lang="ja" dirty="0"/>
              <a:t>工場における土壌汚染の追加調査 ドゥー・パンチェヴォ</a:t>
            </a:r>
          </a:p>
          <a:p>
            <a:pPr lvl="0"/>
            <a:r>
              <a:rPr lang="ja" dirty="0"/>
              <a:t>HIP-ペトロヘミア</a:t>
            </a:r>
            <a:r>
              <a:rPr lang="ja-JP" altLang="en-US" dirty="0"/>
              <a:t>工場　修復　</a:t>
            </a:r>
            <a:r>
              <a:rPr lang="ja" dirty="0"/>
              <a:t>回路内の地下水の量( Hg 、VCM、BTEX )</a:t>
            </a:r>
          </a:p>
          <a:p>
            <a:pPr lvl="0"/>
            <a:endParaRPr lang="sr-Latn-RS" dirty="0"/>
          </a:p>
          <a:p>
            <a:pPr lvl="0"/>
            <a:r>
              <a:rPr lang="ja" dirty="0"/>
              <a:t>JESCOとの協力が可能であれば、下水処理汚泥の処分も提案させていただきます。</a:t>
            </a:r>
            <a:endParaRPr lang="sr-Latn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554395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" dirty="0"/>
              <a:t>ありがとう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477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IS">
      <a:dk1>
        <a:srgbClr val="1754A5"/>
      </a:dk1>
      <a:lt1>
        <a:sysClr val="window" lastClr="FFFFFF"/>
      </a:lt1>
      <a:dk2>
        <a:srgbClr val="113F7B"/>
      </a:dk2>
      <a:lt2>
        <a:srgbClr val="EAEBED"/>
      </a:lt2>
      <a:accent1>
        <a:srgbClr val="E21B22"/>
      </a:accent1>
      <a:accent2>
        <a:srgbClr val="EAEBED"/>
      </a:accent2>
      <a:accent3>
        <a:srgbClr val="1754A5"/>
      </a:accent3>
      <a:accent4>
        <a:srgbClr val="7F7F7F"/>
      </a:accent4>
      <a:accent5>
        <a:srgbClr val="4F90E7"/>
      </a:accent5>
      <a:accent6>
        <a:srgbClr val="BFBFBF"/>
      </a:accent6>
      <a:hlink>
        <a:srgbClr val="1754A5"/>
      </a:hlink>
      <a:folHlink>
        <a:srgbClr val="1754A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IS">
    <a:dk1>
      <a:srgbClr val="1754A5"/>
    </a:dk1>
    <a:lt1>
      <a:sysClr val="window" lastClr="FFFFFF"/>
    </a:lt1>
    <a:dk2>
      <a:srgbClr val="113F7B"/>
    </a:dk2>
    <a:lt2>
      <a:srgbClr val="EAEBED"/>
    </a:lt2>
    <a:accent1>
      <a:srgbClr val="E21B22"/>
    </a:accent1>
    <a:accent2>
      <a:srgbClr val="EAEBED"/>
    </a:accent2>
    <a:accent3>
      <a:srgbClr val="1754A5"/>
    </a:accent3>
    <a:accent4>
      <a:srgbClr val="7F7F7F"/>
    </a:accent4>
    <a:accent5>
      <a:srgbClr val="4F90E7"/>
    </a:accent5>
    <a:accent6>
      <a:srgbClr val="BFBFBF"/>
    </a:accent6>
    <a:hlink>
      <a:srgbClr val="1754A5"/>
    </a:hlink>
    <a:folHlink>
      <a:srgbClr val="1754A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</TotalTime>
  <Words>213</Words>
  <Application>Microsoft Office PowerPoint</Application>
  <PresentationFormat>ワイド画面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游ゴシック</vt:lpstr>
      <vt:lpstr>游ゴシック Light</vt:lpstr>
      <vt:lpstr>Arial</vt:lpstr>
      <vt:lpstr>Calibri</vt:lpstr>
      <vt:lpstr>Verdana</vt:lpstr>
      <vt:lpstr>Office Theme</vt:lpstr>
      <vt:lpstr>兵庫研修レポート  HEAAとJICA関西</vt:lpstr>
      <vt:lpstr>ビジネス HIP-石油化学 </vt:lpstr>
      <vt:lpstr>プロジェクト継続に向けたご提案</vt:lpstr>
      <vt:lpstr>ありがとう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</dc:creator>
  <cp:keywords>Klasifikacija: Без ограничења/Unrestricted</cp:keywords>
  <cp:lastModifiedBy>kanken031</cp:lastModifiedBy>
  <cp:revision>86</cp:revision>
  <dcterms:created xsi:type="dcterms:W3CDTF">2016-08-15T12:15:56Z</dcterms:created>
  <dcterms:modified xsi:type="dcterms:W3CDTF">2024-10-18T02:40:55Z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b8da1550-7e20-48d1-8972-b4450892fbf3</vt:lpwstr>
  </property>
  <property fmtid="{D5CDD505-2E9C-101B-9397-08002B2CF9AE}" pid="3" name="Klasifikacija">
    <vt:lpwstr>Bez-ogranicenja-Unrestricted</vt:lpwstr>
  </property>
</Properties>
</file>